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99" r:id="rId6"/>
    <p:sldId id="300" r:id="rId7"/>
    <p:sldId id="302" r:id="rId8"/>
    <p:sldId id="303" r:id="rId9"/>
    <p:sldId id="304" r:id="rId10"/>
    <p:sldId id="305" r:id="rId11"/>
    <p:sldId id="306" r:id="rId12"/>
    <p:sldId id="307" r:id="rId13"/>
    <p:sldId id="328" r:id="rId14"/>
    <p:sldId id="279" r:id="rId15"/>
    <p:sldId id="280" r:id="rId16"/>
    <p:sldId id="265" r:id="rId17"/>
    <p:sldId id="283" r:id="rId18"/>
    <p:sldId id="284" r:id="rId19"/>
    <p:sldId id="292" r:id="rId20"/>
    <p:sldId id="293" r:id="rId21"/>
    <p:sldId id="287" r:id="rId22"/>
    <p:sldId id="309" r:id="rId23"/>
    <p:sldId id="310" r:id="rId24"/>
    <p:sldId id="311" r:id="rId25"/>
    <p:sldId id="312" r:id="rId26"/>
    <p:sldId id="313" r:id="rId27"/>
    <p:sldId id="301" r:id="rId28"/>
    <p:sldId id="314" r:id="rId29"/>
    <p:sldId id="315" r:id="rId30"/>
    <p:sldId id="316" r:id="rId31"/>
    <p:sldId id="317" r:id="rId32"/>
    <p:sldId id="318" r:id="rId33"/>
    <p:sldId id="319" r:id="rId34"/>
    <p:sldId id="321" r:id="rId35"/>
    <p:sldId id="322" r:id="rId36"/>
    <p:sldId id="320" r:id="rId37"/>
    <p:sldId id="323" r:id="rId38"/>
    <p:sldId id="324" r:id="rId3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6" autoAdjust="0"/>
    <p:restoredTop sz="94660"/>
  </p:normalViewPr>
  <p:slideViewPr>
    <p:cSldViewPr snapToGrid="0">
      <p:cViewPr varScale="1">
        <p:scale>
          <a:sx n="54" d="100"/>
          <a:sy n="54" d="100"/>
        </p:scale>
        <p:origin x="11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568623-CC5D-4E42-BDF6-1903B2FA6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15F08B-8EE6-4791-84D2-AEBA188AC0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154CC6-E284-4BCE-AF19-C694EF194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A4DC-236C-4FF8-81A6-1DA6E37D739A}" type="datetimeFigureOut">
              <a:rPr lang="es-ES" smtClean="0"/>
              <a:t>30/12/2020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B2096D-6C11-44D3-AA25-A04257497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FC8E9A-4201-46E9-B7DB-3439765A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FE79-DE41-4136-9784-2BEA468BE7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584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9FBB41-D7B0-498D-AF14-3552EC603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B8A5A3F-6724-4A2E-BC5B-C831DE4453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3A920F-96C2-4024-8D37-DD81B2133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A4DC-236C-4FF8-81A6-1DA6E37D739A}" type="datetimeFigureOut">
              <a:rPr lang="es-ES" smtClean="0"/>
              <a:t>30/12/2020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C2D955-B849-46AB-948D-4783668A3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C313A2-9E8D-4B48-A9B5-EF4E453C5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FE79-DE41-4136-9784-2BEA468BE7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0288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CF52F2E-59F6-4030-A163-DC0018BF13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CFA9DEB-C183-4204-AE7A-E1C56F33AF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C2A62E-5BD9-4AD9-9C30-85EC27DCF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A4DC-236C-4FF8-81A6-1DA6E37D739A}" type="datetimeFigureOut">
              <a:rPr lang="es-ES" smtClean="0"/>
              <a:t>30/12/2020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020D7D-1026-49D6-AC57-5C84C0857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813790-1B88-4F94-A866-DC2BCD620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FE79-DE41-4136-9784-2BEA468BE7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0605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F28D76-0A46-456B-AC28-635F1701B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06435A-2303-4FFF-B38F-30FEB1723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3C0644-17C8-4B1C-8A44-D7620E0D6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A4DC-236C-4FF8-81A6-1DA6E37D739A}" type="datetimeFigureOut">
              <a:rPr lang="es-ES" smtClean="0"/>
              <a:t>30/12/2020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999EBA-1444-4F04-8C3E-ABE6497B6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ED8AE6-2F60-4F50-AF3D-8AC13937D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FE79-DE41-4136-9784-2BEA468BE7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8126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04E437-A735-42F9-A526-2DFD44CD9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60F368-A1DE-49BF-8D0D-7AC1C626D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33E438-8AB0-435B-BA37-AD5930D9D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A4DC-236C-4FF8-81A6-1DA6E37D739A}" type="datetimeFigureOut">
              <a:rPr lang="es-ES" smtClean="0"/>
              <a:t>30/12/2020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FA0C4A-E260-4292-BAD5-066943408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0EFF5D-6260-41F1-94EC-5DFD45B79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FE79-DE41-4136-9784-2BEA468BE7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15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DE26D9-1F23-4AB3-B808-4B079A136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48BE2F-ACDB-4876-A571-E319153ED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E97AB7A-8340-4DFB-AE09-49564E47A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E39978C-EC90-4C40-900F-45E37E891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A4DC-236C-4FF8-81A6-1DA6E37D739A}" type="datetimeFigureOut">
              <a:rPr lang="es-ES" smtClean="0"/>
              <a:t>30/12/2020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6946FA-A0EF-44C2-B611-99F566F4E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AA8EAB-2852-4B46-9381-07C580ACA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FE79-DE41-4136-9784-2BEA468BE7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0663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407BEC-9641-4506-B002-60C00657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94F645-6754-456C-BA5B-A5D924C97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3A58F6-8EF5-4666-88C9-1A77149B5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EE8698D-F621-406A-A7DD-39DF14DD52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6126DFC-13DB-439E-9C2C-0B87A37654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B4424C6-3696-4174-8DB3-4E18282E2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A4DC-236C-4FF8-81A6-1DA6E37D739A}" type="datetimeFigureOut">
              <a:rPr lang="es-ES" smtClean="0"/>
              <a:t>30/12/2020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6F6EDED-14D1-4C13-848B-F1FF18AD1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55E3C77-D59E-4A21-B62F-E56A2120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FE79-DE41-4136-9784-2BEA468BE7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5130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4C6E08-07A9-4345-A23D-F286A2E21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558A7A5-EDC6-4D16-B27C-49252F639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A4DC-236C-4FF8-81A6-1DA6E37D739A}" type="datetimeFigureOut">
              <a:rPr lang="es-ES" smtClean="0"/>
              <a:t>30/12/2020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C394D84-81B6-4E44-B9EB-2EC894063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C952651-24CA-45C2-9F16-0CB95D458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FE79-DE41-4136-9784-2BEA468BE7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1369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F523CC-A965-47D8-871E-185BA177F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A4DC-236C-4FF8-81A6-1DA6E37D739A}" type="datetimeFigureOut">
              <a:rPr lang="es-ES" smtClean="0"/>
              <a:t>30/12/2020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FCC3561-7C86-455C-ACE1-E571E7356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E0A426-589B-4104-B59E-16B9EDE7A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FE79-DE41-4136-9784-2BEA468BE7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785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E58C4C-CA25-423E-BB50-65C074CCD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8DA3F5-8047-444C-8448-20986122A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EB4343-1363-4D09-BC20-D35EB5786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DD859FF-6173-4406-A9B9-54D53B93A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A4DC-236C-4FF8-81A6-1DA6E37D739A}" type="datetimeFigureOut">
              <a:rPr lang="es-ES" smtClean="0"/>
              <a:t>30/12/2020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F482BB-EDFE-440E-84CC-A0C9982A6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93E4011-5BF4-4170-B497-FDE66D8F5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FE79-DE41-4136-9784-2BEA468BE7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838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F2FB28-51BC-47CB-B859-09D164364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66FDE7-A331-4178-A108-CE631E3A5E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ED33083-5C89-41F5-90DB-8CD704EEB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B65875-3692-4219-919A-EB3F24413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A4DC-236C-4FF8-81A6-1DA6E37D739A}" type="datetimeFigureOut">
              <a:rPr lang="es-ES" smtClean="0"/>
              <a:t>30/12/2020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4CB376-03E6-42CE-90BF-5D8038738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8EBB18-2917-4ED1-B751-498202192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FE79-DE41-4136-9784-2BEA468BE7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9543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A93BD7B-79D7-4C53-AFE8-74B9BFED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66A1B1-05B2-4739-87F3-1AF18BA23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818BB6-E21B-49B4-949D-F0F09DF72B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2A4DC-236C-4FF8-81A6-1DA6E37D739A}" type="datetimeFigureOut">
              <a:rPr lang="es-ES" smtClean="0"/>
              <a:t>30/12/2020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05D056-4C7E-414D-A872-7E1A70E62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E2D69E-1692-4459-A0CB-DC21067ED3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AFE79-DE41-4136-9784-2BEA468BE7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798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6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6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6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6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7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7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7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7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7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7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7.xml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 /><Relationship Id="rId2" Type="http://schemas.openxmlformats.org/officeDocument/2006/relationships/image" Target="../media/image34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65DF1E8-DD62-4F87-8A8A-31CF79CD6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es-ES" sz="4500" dirty="0"/>
              <a:t>USO, RETIRO Y ELIMINACION CORRECTO DE EQUIPO DE PROTECCION PERSONAL</a:t>
            </a:r>
            <a:br>
              <a:rPr lang="es-ES" sz="4500" dirty="0"/>
            </a:br>
            <a:r>
              <a:rPr lang="es-ES" sz="4500" dirty="0"/>
              <a:t>HOSPITAL HUAYCAN – Diciembre 2020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F35E33-035C-490B-BEC6-ECE9BEB95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r>
              <a:rPr lang="es-ES" sz="1500" dirty="0"/>
              <a:t>M.C. ANA LUISA SANCHEZ ALVA</a:t>
            </a:r>
          </a:p>
          <a:p>
            <a:r>
              <a:rPr lang="es-ES" sz="1500" dirty="0"/>
              <a:t>UNIDAD DE EPIDEMIOLOGIA Y SALUD AMBIENTAL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077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4222D9B-BF8A-4161-BAF7-6B37AC7B36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55" t="25323" r="21687" b="26018"/>
          <a:stretch/>
        </p:blipFill>
        <p:spPr>
          <a:xfrm>
            <a:off x="643467" y="849590"/>
            <a:ext cx="10905066" cy="5158819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28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37F12BB-5D06-4A00-A758-A42D1210B2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21" t="24415" r="21981" b="25887"/>
          <a:stretch/>
        </p:blipFill>
        <p:spPr>
          <a:xfrm>
            <a:off x="643467" y="721510"/>
            <a:ext cx="10905066" cy="5414979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238D650-301B-483F-8627-4B70706B70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57" t="33940" r="22468" b="7186"/>
          <a:stretch/>
        </p:blipFill>
        <p:spPr>
          <a:xfrm>
            <a:off x="1286847" y="643467"/>
            <a:ext cx="9618306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99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633ED77-996C-4EFE-A611-45D2BFAED6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50" t="28000" r="39667" b="12593"/>
          <a:stretch/>
        </p:blipFill>
        <p:spPr>
          <a:xfrm rot="5400000">
            <a:off x="2507859" y="-2263993"/>
            <a:ext cx="7257562" cy="1211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34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5494488-9D2D-4458-AD29-DB32B819B9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17" t="22667" r="34833" b="46518"/>
          <a:stretch/>
        </p:blipFill>
        <p:spPr>
          <a:xfrm>
            <a:off x="643467" y="785328"/>
            <a:ext cx="10905066" cy="5287343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04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959C3EC-866F-48D1-ACB7-D49EAD434F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50" t="52148" r="35750" b="14074"/>
          <a:stretch/>
        </p:blipFill>
        <p:spPr>
          <a:xfrm>
            <a:off x="1258005" y="643467"/>
            <a:ext cx="9675990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11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9" y="450222"/>
            <a:ext cx="3902420" cy="4235636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654CBF15-DF91-4475-A9C5-A38C7D64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664" y="930530"/>
            <a:ext cx="3361677" cy="32750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300">
                <a:solidFill>
                  <a:srgbClr val="FFFFFF"/>
                </a:solidFill>
              </a:rPr>
              <a:t>MASCARILLA QUIRURGICA: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843002"/>
            <a:ext cx="2391411" cy="1564776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3417" y="4843002"/>
            <a:ext cx="1351062" cy="1568472"/>
          </a:xfrm>
          <a:prstGeom prst="rect">
            <a:avLst/>
          </a:prstGeom>
          <a:solidFill>
            <a:srgbClr val="4A6A71"/>
          </a:solidFill>
          <a:ln w="25400">
            <a:solidFill>
              <a:srgbClr val="4A6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1B1B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3D21818-B426-4090-B2E5-18E861FCD5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16" t="22940" r="21089" b="13673"/>
          <a:stretch/>
        </p:blipFill>
        <p:spPr>
          <a:xfrm>
            <a:off x="4517401" y="1211283"/>
            <a:ext cx="7656060" cy="43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16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9" y="450222"/>
            <a:ext cx="3902420" cy="4235636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BAC1EA-4D62-4CA8-86E5-81B8B9C14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664" y="930530"/>
            <a:ext cx="3361677" cy="32750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900">
                <a:solidFill>
                  <a:srgbClr val="FFFFFF"/>
                </a:solidFill>
              </a:rPr>
              <a:t>RESPIRADORES: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843002"/>
            <a:ext cx="2391411" cy="1564776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3417" y="4843002"/>
            <a:ext cx="1351062" cy="1568472"/>
          </a:xfrm>
          <a:prstGeom prst="rect">
            <a:avLst/>
          </a:prstGeom>
          <a:solidFill>
            <a:srgbClr val="4A6A71"/>
          </a:solidFill>
          <a:ln w="25400">
            <a:solidFill>
              <a:srgbClr val="4A6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1B1B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AB785EF-5328-461F-82DB-7C3EE9E0A9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66" t="22941" r="20226" b="15864"/>
          <a:stretch/>
        </p:blipFill>
        <p:spPr>
          <a:xfrm>
            <a:off x="4364479" y="1227014"/>
            <a:ext cx="7832223" cy="43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807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0C7BA76-933B-43E6-AEA8-E141153306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57" t="22742" r="19374" b="33804"/>
          <a:stretch/>
        </p:blipFill>
        <p:spPr>
          <a:xfrm>
            <a:off x="3501862" y="1805049"/>
            <a:ext cx="8436895" cy="327501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9" y="450222"/>
            <a:ext cx="3902420" cy="4235636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40AF3A4-8C07-4E7F-9FDD-D79F2EC71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664" y="930530"/>
            <a:ext cx="3361677" cy="32750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900">
                <a:solidFill>
                  <a:srgbClr val="FFFFFF"/>
                </a:solidFill>
              </a:rPr>
              <a:t>RESPIRADORES: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843002"/>
            <a:ext cx="2391411" cy="1564776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3417" y="4843002"/>
            <a:ext cx="1351062" cy="1568472"/>
          </a:xfrm>
          <a:prstGeom prst="rect">
            <a:avLst/>
          </a:prstGeom>
          <a:solidFill>
            <a:srgbClr val="4A6A71"/>
          </a:solidFill>
          <a:ln w="25400">
            <a:solidFill>
              <a:srgbClr val="4A6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1B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295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776EF67-230E-441E-B73A-AE3D6E9A14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17" t="24652" r="22167" b="18815"/>
          <a:stretch/>
        </p:blipFill>
        <p:spPr>
          <a:xfrm>
            <a:off x="1154190" y="643467"/>
            <a:ext cx="9883619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796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D1D4658-32CD-4903-BDA6-7B54EEA4E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7A29A97C-0C3C-4F06-9CA4-68DFD1CE4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0886" y="983228"/>
            <a:ext cx="8301112" cy="5874772"/>
          </a:xfrm>
          <a:custGeom>
            <a:avLst/>
            <a:gdLst>
              <a:gd name="connsiteX0" fmla="*/ 3607511 w 8301112"/>
              <a:gd name="connsiteY0" fmla="*/ 0 h 5874772"/>
              <a:gd name="connsiteX1" fmla="*/ 8106431 w 8301112"/>
              <a:gd name="connsiteY1" fmla="*/ 0 h 5874772"/>
              <a:gd name="connsiteX2" fmla="*/ 8301112 w 8301112"/>
              <a:gd name="connsiteY2" fmla="*/ 0 h 5874772"/>
              <a:gd name="connsiteX3" fmla="*/ 8301112 w 8301112"/>
              <a:gd name="connsiteY3" fmla="*/ 5874772 h 5874772"/>
              <a:gd name="connsiteX4" fmla="*/ 27685 w 8301112"/>
              <a:gd name="connsiteY4" fmla="*/ 5874772 h 5874772"/>
              <a:gd name="connsiteX5" fmla="*/ 24376 w 8301112"/>
              <a:gd name="connsiteY5" fmla="*/ 5862584 h 5874772"/>
              <a:gd name="connsiteX6" fmla="*/ 97502 w 8301112"/>
              <a:gd name="connsiteY6" fmla="*/ 5167850 h 5874772"/>
              <a:gd name="connsiteX7" fmla="*/ 2827510 w 8301112"/>
              <a:gd name="connsiteY7" fmla="*/ 438782 h 5874772"/>
              <a:gd name="connsiteX8" fmla="*/ 3607511 w 8301112"/>
              <a:gd name="connsiteY8" fmla="*/ 0 h 58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01292C1-8B12-4AF2-9B59-8851A132E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360023"/>
            <a:ext cx="5342806" cy="4453168"/>
          </a:xfrm>
          <a:custGeom>
            <a:avLst/>
            <a:gdLst>
              <a:gd name="connsiteX0" fmla="*/ 313737 w 5342806"/>
              <a:gd name="connsiteY0" fmla="*/ 2699726 h 4453168"/>
              <a:gd name="connsiteX1" fmla="*/ 775980 w 5342806"/>
              <a:gd name="connsiteY1" fmla="*/ 2699726 h 4453168"/>
              <a:gd name="connsiteX2" fmla="*/ 846865 w 5342806"/>
              <a:gd name="connsiteY2" fmla="*/ 2741502 h 4453168"/>
              <a:gd name="connsiteX3" fmla="*/ 1078485 w 5342806"/>
              <a:gd name="connsiteY3" fmla="*/ 3140369 h 4453168"/>
              <a:gd name="connsiteX4" fmla="*/ 1078485 w 5342806"/>
              <a:gd name="connsiteY4" fmla="*/ 3221933 h 4453168"/>
              <a:gd name="connsiteX5" fmla="*/ 846865 w 5342806"/>
              <a:gd name="connsiteY5" fmla="*/ 3620799 h 4453168"/>
              <a:gd name="connsiteX6" fmla="*/ 775980 w 5342806"/>
              <a:gd name="connsiteY6" fmla="*/ 3662576 h 4453168"/>
              <a:gd name="connsiteX7" fmla="*/ 313737 w 5342806"/>
              <a:gd name="connsiteY7" fmla="*/ 3662576 h 4453168"/>
              <a:gd name="connsiteX8" fmla="*/ 241855 w 5342806"/>
              <a:gd name="connsiteY8" fmla="*/ 3620799 h 4453168"/>
              <a:gd name="connsiteX9" fmla="*/ 11232 w 5342806"/>
              <a:gd name="connsiteY9" fmla="*/ 3221933 h 4453168"/>
              <a:gd name="connsiteX10" fmla="*/ 11232 w 5342806"/>
              <a:gd name="connsiteY10" fmla="*/ 3140369 h 4453168"/>
              <a:gd name="connsiteX11" fmla="*/ 241855 w 5342806"/>
              <a:gd name="connsiteY11" fmla="*/ 2741502 h 4453168"/>
              <a:gd name="connsiteX12" fmla="*/ 313737 w 5342806"/>
              <a:gd name="connsiteY12" fmla="*/ 2699726 h 4453168"/>
              <a:gd name="connsiteX13" fmla="*/ 2150770 w 5342806"/>
              <a:gd name="connsiteY13" fmla="*/ 492430 h 4453168"/>
              <a:gd name="connsiteX14" fmla="*/ 2388454 w 5342806"/>
              <a:gd name="connsiteY14" fmla="*/ 492430 h 4453168"/>
              <a:gd name="connsiteX15" fmla="*/ 2416181 w 5342806"/>
              <a:gd name="connsiteY15" fmla="*/ 492430 h 4453168"/>
              <a:gd name="connsiteX16" fmla="*/ 2442639 w 5342806"/>
              <a:gd name="connsiteY16" fmla="*/ 537992 h 4453168"/>
              <a:gd name="connsiteX17" fmla="*/ 2572233 w 5342806"/>
              <a:gd name="connsiteY17" fmla="*/ 761161 h 4453168"/>
              <a:gd name="connsiteX18" fmla="*/ 2572233 w 5342806"/>
              <a:gd name="connsiteY18" fmla="*/ 886078 h 4453168"/>
              <a:gd name="connsiteX19" fmla="*/ 2217501 w 5342806"/>
              <a:gd name="connsiteY19" fmla="*/ 1496950 h 4453168"/>
              <a:gd name="connsiteX20" fmla="*/ 2108941 w 5342806"/>
              <a:gd name="connsiteY20" fmla="*/ 1560931 h 4453168"/>
              <a:gd name="connsiteX21" fmla="*/ 1401007 w 5342806"/>
              <a:gd name="connsiteY21" fmla="*/ 1560931 h 4453168"/>
              <a:gd name="connsiteX22" fmla="*/ 1367679 w 5342806"/>
              <a:gd name="connsiteY22" fmla="*/ 1556504 h 4453168"/>
              <a:gd name="connsiteX23" fmla="*/ 1344756 w 5342806"/>
              <a:gd name="connsiteY23" fmla="*/ 1546893 h 4453168"/>
              <a:gd name="connsiteX24" fmla="*/ 1358765 w 5342806"/>
              <a:gd name="connsiteY24" fmla="*/ 1522665 h 4453168"/>
              <a:gd name="connsiteX25" fmla="*/ 1855078 w 5342806"/>
              <a:gd name="connsiteY25" fmla="*/ 664281 h 4453168"/>
              <a:gd name="connsiteX26" fmla="*/ 2150770 w 5342806"/>
              <a:gd name="connsiteY26" fmla="*/ 492430 h 4453168"/>
              <a:gd name="connsiteX27" fmla="*/ 1359084 w 5342806"/>
              <a:gd name="connsiteY27" fmla="*/ 0 h 4453168"/>
              <a:gd name="connsiteX28" fmla="*/ 2157630 w 5342806"/>
              <a:gd name="connsiteY28" fmla="*/ 0 h 4453168"/>
              <a:gd name="connsiteX29" fmla="*/ 2280085 w 5342806"/>
              <a:gd name="connsiteY29" fmla="*/ 72172 h 4453168"/>
              <a:gd name="connsiteX30" fmla="*/ 2494708 w 5342806"/>
              <a:gd name="connsiteY30" fmla="*/ 441767 h 4453168"/>
              <a:gd name="connsiteX31" fmla="*/ 2518954 w 5342806"/>
              <a:gd name="connsiteY31" fmla="*/ 483519 h 4453168"/>
              <a:gd name="connsiteX32" fmla="*/ 2499877 w 5342806"/>
              <a:gd name="connsiteY32" fmla="*/ 483519 h 4453168"/>
              <a:gd name="connsiteX33" fmla="*/ 2409708 w 5342806"/>
              <a:gd name="connsiteY33" fmla="*/ 483519 h 4453168"/>
              <a:gd name="connsiteX34" fmla="*/ 2370537 w 5342806"/>
              <a:gd name="connsiteY34" fmla="*/ 416064 h 4453168"/>
              <a:gd name="connsiteX35" fmla="*/ 2220885 w 5342806"/>
              <a:gd name="connsiteY35" fmla="*/ 158353 h 4453168"/>
              <a:gd name="connsiteX36" fmla="*/ 2112324 w 5342806"/>
              <a:gd name="connsiteY36" fmla="*/ 94371 h 4453168"/>
              <a:gd name="connsiteX37" fmla="*/ 1404390 w 5342806"/>
              <a:gd name="connsiteY37" fmla="*/ 94371 h 4453168"/>
              <a:gd name="connsiteX38" fmla="*/ 1294301 w 5342806"/>
              <a:gd name="connsiteY38" fmla="*/ 158353 h 4453168"/>
              <a:gd name="connsiteX39" fmla="*/ 941098 w 5342806"/>
              <a:gd name="connsiteY39" fmla="*/ 769224 h 4453168"/>
              <a:gd name="connsiteX40" fmla="*/ 941098 w 5342806"/>
              <a:gd name="connsiteY40" fmla="*/ 894141 h 4453168"/>
              <a:gd name="connsiteX41" fmla="*/ 1294301 w 5342806"/>
              <a:gd name="connsiteY41" fmla="*/ 1505013 h 4453168"/>
              <a:gd name="connsiteX42" fmla="*/ 1340745 w 5342806"/>
              <a:gd name="connsiteY42" fmla="*/ 1551856 h 4453168"/>
              <a:gd name="connsiteX43" fmla="*/ 1346119 w 5342806"/>
              <a:gd name="connsiteY43" fmla="*/ 1554109 h 4453168"/>
              <a:gd name="connsiteX44" fmla="*/ 1317310 w 5342806"/>
              <a:gd name="connsiteY44" fmla="*/ 1603934 h 4453168"/>
              <a:gd name="connsiteX45" fmla="*/ 1295884 w 5342806"/>
              <a:gd name="connsiteY45" fmla="*/ 1640991 h 4453168"/>
              <a:gd name="connsiteX46" fmla="*/ 1318107 w 5342806"/>
              <a:gd name="connsiteY46" fmla="*/ 1650309 h 4453168"/>
              <a:gd name="connsiteX47" fmla="*/ 1355700 w 5342806"/>
              <a:gd name="connsiteY47" fmla="*/ 1655302 h 4453168"/>
              <a:gd name="connsiteX48" fmla="*/ 2154247 w 5342806"/>
              <a:gd name="connsiteY48" fmla="*/ 1655302 h 4453168"/>
              <a:gd name="connsiteX49" fmla="*/ 2276701 w 5342806"/>
              <a:gd name="connsiteY49" fmla="*/ 1583132 h 4453168"/>
              <a:gd name="connsiteX50" fmla="*/ 2676837 w 5342806"/>
              <a:gd name="connsiteY50" fmla="*/ 894072 h 4453168"/>
              <a:gd name="connsiteX51" fmla="*/ 2676837 w 5342806"/>
              <a:gd name="connsiteY51" fmla="*/ 753167 h 4453168"/>
              <a:gd name="connsiteX52" fmla="*/ 2544761 w 5342806"/>
              <a:gd name="connsiteY52" fmla="*/ 525724 h 4453168"/>
              <a:gd name="connsiteX53" fmla="*/ 2525427 w 5342806"/>
              <a:gd name="connsiteY53" fmla="*/ 492430 h 4453168"/>
              <a:gd name="connsiteX54" fmla="*/ 2614995 w 5342806"/>
              <a:gd name="connsiteY54" fmla="*/ 492430 h 4453168"/>
              <a:gd name="connsiteX55" fmla="*/ 4052233 w 5342806"/>
              <a:gd name="connsiteY55" fmla="*/ 492430 h 4453168"/>
              <a:gd name="connsiteX56" fmla="*/ 4343819 w 5342806"/>
              <a:gd name="connsiteY56" fmla="*/ 664281 h 4453168"/>
              <a:gd name="connsiteX57" fmla="*/ 5296604 w 5342806"/>
              <a:gd name="connsiteY57" fmla="*/ 2305041 h 4453168"/>
              <a:gd name="connsiteX58" fmla="*/ 5296604 w 5342806"/>
              <a:gd name="connsiteY58" fmla="*/ 2640558 h 4453168"/>
              <a:gd name="connsiteX59" fmla="*/ 4343819 w 5342806"/>
              <a:gd name="connsiteY59" fmla="*/ 4281318 h 4453168"/>
              <a:gd name="connsiteX60" fmla="*/ 4052233 w 5342806"/>
              <a:gd name="connsiteY60" fmla="*/ 4453168 h 4453168"/>
              <a:gd name="connsiteX61" fmla="*/ 2150770 w 5342806"/>
              <a:gd name="connsiteY61" fmla="*/ 4453168 h 4453168"/>
              <a:gd name="connsiteX62" fmla="*/ 1855078 w 5342806"/>
              <a:gd name="connsiteY62" fmla="*/ 4281318 h 4453168"/>
              <a:gd name="connsiteX63" fmla="*/ 906399 w 5342806"/>
              <a:gd name="connsiteY63" fmla="*/ 2640558 h 4453168"/>
              <a:gd name="connsiteX64" fmla="*/ 906399 w 5342806"/>
              <a:gd name="connsiteY64" fmla="*/ 2305041 h 4453168"/>
              <a:gd name="connsiteX65" fmla="*/ 1258651 w 5342806"/>
              <a:gd name="connsiteY65" fmla="*/ 1695815 h 4453168"/>
              <a:gd name="connsiteX66" fmla="*/ 1288338 w 5342806"/>
              <a:gd name="connsiteY66" fmla="*/ 1644472 h 4453168"/>
              <a:gd name="connsiteX67" fmla="*/ 1287293 w 5342806"/>
              <a:gd name="connsiteY67" fmla="*/ 1644034 h 4453168"/>
              <a:gd name="connsiteX68" fmla="*/ 1234904 w 5342806"/>
              <a:gd name="connsiteY68" fmla="*/ 1591195 h 4453168"/>
              <a:gd name="connsiteX69" fmla="*/ 836494 w 5342806"/>
              <a:gd name="connsiteY69" fmla="*/ 902135 h 4453168"/>
              <a:gd name="connsiteX70" fmla="*/ 836494 w 5342806"/>
              <a:gd name="connsiteY70" fmla="*/ 761230 h 4453168"/>
              <a:gd name="connsiteX71" fmla="*/ 1234904 w 5342806"/>
              <a:gd name="connsiteY71" fmla="*/ 72172 h 4453168"/>
              <a:gd name="connsiteX72" fmla="*/ 1359084 w 5342806"/>
              <a:gd name="connsiteY72" fmla="*/ 0 h 445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342806" h="4453168">
                <a:moveTo>
                  <a:pt x="313737" y="2699726"/>
                </a:moveTo>
                <a:cubicBezTo>
                  <a:pt x="313737" y="2699726"/>
                  <a:pt x="313737" y="2699726"/>
                  <a:pt x="775980" y="2699726"/>
                </a:cubicBezTo>
                <a:cubicBezTo>
                  <a:pt x="804933" y="2699726"/>
                  <a:pt x="832887" y="2715641"/>
                  <a:pt x="846865" y="2741502"/>
                </a:cubicBezTo>
                <a:cubicBezTo>
                  <a:pt x="846865" y="2741502"/>
                  <a:pt x="846865" y="2741502"/>
                  <a:pt x="1078485" y="3140369"/>
                </a:cubicBezTo>
                <a:cubicBezTo>
                  <a:pt x="1093461" y="3165236"/>
                  <a:pt x="1093461" y="3197066"/>
                  <a:pt x="1078485" y="3221933"/>
                </a:cubicBezTo>
                <a:cubicBezTo>
                  <a:pt x="1078485" y="3221933"/>
                  <a:pt x="1078485" y="3221933"/>
                  <a:pt x="846865" y="3620799"/>
                </a:cubicBezTo>
                <a:cubicBezTo>
                  <a:pt x="832887" y="3646661"/>
                  <a:pt x="804933" y="3662576"/>
                  <a:pt x="775980" y="3662576"/>
                </a:cubicBezTo>
                <a:cubicBezTo>
                  <a:pt x="775980" y="3662576"/>
                  <a:pt x="775980" y="3662576"/>
                  <a:pt x="313737" y="3662576"/>
                </a:cubicBezTo>
                <a:cubicBezTo>
                  <a:pt x="283786" y="3662576"/>
                  <a:pt x="256830" y="3646661"/>
                  <a:pt x="241855" y="3620799"/>
                </a:cubicBezTo>
                <a:cubicBezTo>
                  <a:pt x="241855" y="3620799"/>
                  <a:pt x="241855" y="3620799"/>
                  <a:pt x="11232" y="3221933"/>
                </a:cubicBezTo>
                <a:cubicBezTo>
                  <a:pt x="-3743" y="3197066"/>
                  <a:pt x="-3743" y="3165236"/>
                  <a:pt x="11232" y="3140369"/>
                </a:cubicBezTo>
                <a:cubicBezTo>
                  <a:pt x="11232" y="3140369"/>
                  <a:pt x="11232" y="3140369"/>
                  <a:pt x="241855" y="2741502"/>
                </a:cubicBezTo>
                <a:cubicBezTo>
                  <a:pt x="256830" y="2715641"/>
                  <a:pt x="283786" y="2699726"/>
                  <a:pt x="313737" y="2699726"/>
                </a:cubicBezTo>
                <a:close/>
                <a:moveTo>
                  <a:pt x="2150770" y="492430"/>
                </a:moveTo>
                <a:cubicBezTo>
                  <a:pt x="2150770" y="492430"/>
                  <a:pt x="2150770" y="492430"/>
                  <a:pt x="2388454" y="492430"/>
                </a:cubicBezTo>
                <a:lnTo>
                  <a:pt x="2416181" y="492430"/>
                </a:lnTo>
                <a:lnTo>
                  <a:pt x="2442639" y="537992"/>
                </a:lnTo>
                <a:cubicBezTo>
                  <a:pt x="2479480" y="601434"/>
                  <a:pt x="2522349" y="675258"/>
                  <a:pt x="2572233" y="761161"/>
                </a:cubicBezTo>
                <a:cubicBezTo>
                  <a:pt x="2595168" y="799246"/>
                  <a:pt x="2595168" y="847994"/>
                  <a:pt x="2572233" y="886078"/>
                </a:cubicBezTo>
                <a:cubicBezTo>
                  <a:pt x="2572233" y="886078"/>
                  <a:pt x="2572233" y="886078"/>
                  <a:pt x="2217501" y="1496950"/>
                </a:cubicBezTo>
                <a:cubicBezTo>
                  <a:pt x="2196094" y="1536558"/>
                  <a:pt x="2153283" y="1560931"/>
                  <a:pt x="2108941" y="1560931"/>
                </a:cubicBezTo>
                <a:cubicBezTo>
                  <a:pt x="2108941" y="1560931"/>
                  <a:pt x="2108941" y="1560931"/>
                  <a:pt x="1401007" y="1560931"/>
                </a:cubicBezTo>
                <a:cubicBezTo>
                  <a:pt x="1389539" y="1560931"/>
                  <a:pt x="1378359" y="1559408"/>
                  <a:pt x="1367679" y="1556504"/>
                </a:cubicBezTo>
                <a:lnTo>
                  <a:pt x="1344756" y="1546893"/>
                </a:lnTo>
                <a:lnTo>
                  <a:pt x="1358765" y="1522665"/>
                </a:lnTo>
                <a:cubicBezTo>
                  <a:pt x="1485427" y="1303600"/>
                  <a:pt x="1647555" y="1023197"/>
                  <a:pt x="1855078" y="664281"/>
                </a:cubicBezTo>
                <a:cubicBezTo>
                  <a:pt x="1916680" y="557897"/>
                  <a:pt x="2027565" y="492430"/>
                  <a:pt x="2150770" y="492430"/>
                </a:cubicBezTo>
                <a:close/>
                <a:moveTo>
                  <a:pt x="1359084" y="0"/>
                </a:moveTo>
                <a:cubicBezTo>
                  <a:pt x="1359084" y="0"/>
                  <a:pt x="1359084" y="0"/>
                  <a:pt x="2157630" y="0"/>
                </a:cubicBezTo>
                <a:cubicBezTo>
                  <a:pt x="2207647" y="0"/>
                  <a:pt x="2255938" y="27495"/>
                  <a:pt x="2280085" y="72172"/>
                </a:cubicBezTo>
                <a:cubicBezTo>
                  <a:pt x="2280085" y="72172"/>
                  <a:pt x="2280085" y="72172"/>
                  <a:pt x="2494708" y="441767"/>
                </a:cubicBezTo>
                <a:lnTo>
                  <a:pt x="2518954" y="483519"/>
                </a:lnTo>
                <a:lnTo>
                  <a:pt x="2499877" y="483519"/>
                </a:lnTo>
                <a:lnTo>
                  <a:pt x="2409708" y="483519"/>
                </a:lnTo>
                <a:lnTo>
                  <a:pt x="2370537" y="416064"/>
                </a:lnTo>
                <a:cubicBezTo>
                  <a:pt x="2220885" y="158353"/>
                  <a:pt x="2220885" y="158353"/>
                  <a:pt x="2220885" y="158353"/>
                </a:cubicBezTo>
                <a:cubicBezTo>
                  <a:pt x="2199478" y="118745"/>
                  <a:pt x="2156666" y="94371"/>
                  <a:pt x="2112324" y="94371"/>
                </a:cubicBezTo>
                <a:cubicBezTo>
                  <a:pt x="1404390" y="94371"/>
                  <a:pt x="1404390" y="94371"/>
                  <a:pt x="1404390" y="94371"/>
                </a:cubicBezTo>
                <a:cubicBezTo>
                  <a:pt x="1358520" y="94371"/>
                  <a:pt x="1317236" y="118745"/>
                  <a:pt x="1294301" y="158353"/>
                </a:cubicBezTo>
                <a:cubicBezTo>
                  <a:pt x="941098" y="769224"/>
                  <a:pt x="941098" y="769224"/>
                  <a:pt x="941098" y="769224"/>
                </a:cubicBezTo>
                <a:cubicBezTo>
                  <a:pt x="918163" y="807309"/>
                  <a:pt x="918163" y="856057"/>
                  <a:pt x="941098" y="894141"/>
                </a:cubicBezTo>
                <a:cubicBezTo>
                  <a:pt x="1294301" y="1505013"/>
                  <a:pt x="1294301" y="1505013"/>
                  <a:pt x="1294301" y="1505013"/>
                </a:cubicBezTo>
                <a:cubicBezTo>
                  <a:pt x="1305769" y="1524817"/>
                  <a:pt x="1321823" y="1540812"/>
                  <a:pt x="1340745" y="1551856"/>
                </a:cubicBezTo>
                <a:lnTo>
                  <a:pt x="1346119" y="1554109"/>
                </a:lnTo>
                <a:lnTo>
                  <a:pt x="1317310" y="1603934"/>
                </a:lnTo>
                <a:lnTo>
                  <a:pt x="1295884" y="1640991"/>
                </a:lnTo>
                <a:lnTo>
                  <a:pt x="1318107" y="1650309"/>
                </a:lnTo>
                <a:cubicBezTo>
                  <a:pt x="1330154" y="1653584"/>
                  <a:pt x="1342766" y="1655302"/>
                  <a:pt x="1355700" y="1655302"/>
                </a:cubicBezTo>
                <a:cubicBezTo>
                  <a:pt x="2154247" y="1655302"/>
                  <a:pt x="2154247" y="1655302"/>
                  <a:pt x="2154247" y="1655302"/>
                </a:cubicBezTo>
                <a:cubicBezTo>
                  <a:pt x="2204264" y="1655302"/>
                  <a:pt x="2252555" y="1627810"/>
                  <a:pt x="2276701" y="1583132"/>
                </a:cubicBezTo>
                <a:cubicBezTo>
                  <a:pt x="2676837" y="894072"/>
                  <a:pt x="2676837" y="894072"/>
                  <a:pt x="2676837" y="894072"/>
                </a:cubicBezTo>
                <a:cubicBezTo>
                  <a:pt x="2702708" y="851114"/>
                  <a:pt x="2702708" y="796127"/>
                  <a:pt x="2676837" y="753167"/>
                </a:cubicBezTo>
                <a:cubicBezTo>
                  <a:pt x="2626820" y="667035"/>
                  <a:pt x="2583056" y="591669"/>
                  <a:pt x="2544761" y="525724"/>
                </a:cubicBezTo>
                <a:lnTo>
                  <a:pt x="2525427" y="492430"/>
                </a:lnTo>
                <a:lnTo>
                  <a:pt x="2614995" y="492430"/>
                </a:lnTo>
                <a:cubicBezTo>
                  <a:pt x="2893530" y="492430"/>
                  <a:pt x="3339185" y="492430"/>
                  <a:pt x="4052233" y="492430"/>
                </a:cubicBezTo>
                <a:cubicBezTo>
                  <a:pt x="4171332" y="492430"/>
                  <a:pt x="4286323" y="557897"/>
                  <a:pt x="4343819" y="664281"/>
                </a:cubicBezTo>
                <a:cubicBezTo>
                  <a:pt x="4343819" y="664281"/>
                  <a:pt x="4343819" y="664281"/>
                  <a:pt x="5296604" y="2305041"/>
                </a:cubicBezTo>
                <a:cubicBezTo>
                  <a:pt x="5358207" y="2407332"/>
                  <a:pt x="5358207" y="2538266"/>
                  <a:pt x="5296604" y="2640558"/>
                </a:cubicBezTo>
                <a:cubicBezTo>
                  <a:pt x="5296604" y="2640558"/>
                  <a:pt x="5296604" y="2640558"/>
                  <a:pt x="4343819" y="4281318"/>
                </a:cubicBezTo>
                <a:cubicBezTo>
                  <a:pt x="4286323" y="4387702"/>
                  <a:pt x="4171332" y="4453168"/>
                  <a:pt x="4052233" y="4453168"/>
                </a:cubicBezTo>
                <a:cubicBezTo>
                  <a:pt x="4052233" y="4453168"/>
                  <a:pt x="4052233" y="4453168"/>
                  <a:pt x="2150770" y="4453168"/>
                </a:cubicBezTo>
                <a:cubicBezTo>
                  <a:pt x="2027565" y="4453168"/>
                  <a:pt x="1916680" y="4387702"/>
                  <a:pt x="1855078" y="4281318"/>
                </a:cubicBezTo>
                <a:cubicBezTo>
                  <a:pt x="1855078" y="4281318"/>
                  <a:pt x="1855078" y="4281318"/>
                  <a:pt x="906399" y="2640558"/>
                </a:cubicBezTo>
                <a:cubicBezTo>
                  <a:pt x="844796" y="2538266"/>
                  <a:pt x="844796" y="2407332"/>
                  <a:pt x="906399" y="2305041"/>
                </a:cubicBezTo>
                <a:cubicBezTo>
                  <a:pt x="906399" y="2305041"/>
                  <a:pt x="906399" y="2305041"/>
                  <a:pt x="1258651" y="1695815"/>
                </a:cubicBezTo>
                <a:lnTo>
                  <a:pt x="1288338" y="1644472"/>
                </a:lnTo>
                <a:lnTo>
                  <a:pt x="1287293" y="1644034"/>
                </a:lnTo>
                <a:cubicBezTo>
                  <a:pt x="1265949" y="1631576"/>
                  <a:pt x="1247840" y="1613534"/>
                  <a:pt x="1234904" y="1591195"/>
                </a:cubicBezTo>
                <a:cubicBezTo>
                  <a:pt x="1234904" y="1591195"/>
                  <a:pt x="1234904" y="1591195"/>
                  <a:pt x="836494" y="902135"/>
                </a:cubicBezTo>
                <a:cubicBezTo>
                  <a:pt x="810622" y="859177"/>
                  <a:pt x="810622" y="804190"/>
                  <a:pt x="836494" y="761230"/>
                </a:cubicBezTo>
                <a:cubicBezTo>
                  <a:pt x="836494" y="761230"/>
                  <a:pt x="836494" y="761230"/>
                  <a:pt x="1234904" y="72172"/>
                </a:cubicBezTo>
                <a:cubicBezTo>
                  <a:pt x="1260775" y="27495"/>
                  <a:pt x="1307343" y="0"/>
                  <a:pt x="135908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4A48CAE-4813-4B16-89F3-8B7DF16C6A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3" t="18530" r="7468" b="5249"/>
          <a:stretch/>
        </p:blipFill>
        <p:spPr>
          <a:xfrm>
            <a:off x="1698171" y="2016369"/>
            <a:ext cx="3712202" cy="178975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C3725FB-CA17-4A1B-9A32-5B76F4FCFE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28" t="47619" r="15260" b="26284"/>
          <a:stretch/>
        </p:blipFill>
        <p:spPr>
          <a:xfrm>
            <a:off x="3558638" y="4421845"/>
            <a:ext cx="8633362" cy="178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71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25CECAE-0DE0-4D2F-965F-1E731E00D1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33" t="29333" r="21751" b="13186"/>
          <a:stretch/>
        </p:blipFill>
        <p:spPr>
          <a:xfrm>
            <a:off x="1537224" y="643467"/>
            <a:ext cx="9117552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6328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3300B2C-4015-4D5F-976C-1E7FA82743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66" t="20889" r="22250" b="10075"/>
          <a:stretch/>
        </p:blipFill>
        <p:spPr>
          <a:xfrm>
            <a:off x="2180608" y="643467"/>
            <a:ext cx="7830784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7834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957EEA2-1EED-4363-A6AF-ECAB4EA0D2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55" t="32900" r="32110" b="20000"/>
          <a:stretch/>
        </p:blipFill>
        <p:spPr>
          <a:xfrm>
            <a:off x="1897265" y="643467"/>
            <a:ext cx="8397469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06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AD9A041-D0FA-44CD-9309-2962B9BBBC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87" t="40519" r="34059" b="21212"/>
          <a:stretch/>
        </p:blipFill>
        <p:spPr>
          <a:xfrm>
            <a:off x="1508207" y="643467"/>
            <a:ext cx="9175586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46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92325AE-B2A7-44D0-AC49-8C3A598813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92" t="23376" r="32792" b="12381"/>
          <a:stretch/>
        </p:blipFill>
        <p:spPr>
          <a:xfrm>
            <a:off x="2647530" y="147984"/>
            <a:ext cx="6703545" cy="6562031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63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119F062-7DEC-4FA0-9304-C31E6427A1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87" t="19913" r="32110" b="65542"/>
          <a:stretch/>
        </p:blipFill>
        <p:spPr>
          <a:xfrm>
            <a:off x="643467" y="2236309"/>
            <a:ext cx="10905066" cy="2385381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355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E0BEF59-9075-425D-BAC8-5C02FF0024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95" t="33939" r="31428" b="11342"/>
          <a:stretch/>
        </p:blipFill>
        <p:spPr>
          <a:xfrm>
            <a:off x="1971304" y="120878"/>
            <a:ext cx="8182099" cy="6562273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65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B182D89-3B36-40A5-A5C2-70A778327C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48" t="35671" r="32208" b="34719"/>
          <a:stretch/>
        </p:blipFill>
        <p:spPr>
          <a:xfrm>
            <a:off x="643467" y="895371"/>
            <a:ext cx="10905066" cy="5067256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061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E5E2DC8-ABB5-4F6F-9365-61AD3802E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30" t="31515" r="33084" b="25541"/>
          <a:stretch/>
        </p:blipFill>
        <p:spPr>
          <a:xfrm>
            <a:off x="2461260" y="427512"/>
            <a:ext cx="8157960" cy="574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871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7D832A9-73B3-45E2-B7C6-71E3CD0831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1" t="42391" r="77305" b="16363"/>
          <a:stretch/>
        </p:blipFill>
        <p:spPr>
          <a:xfrm>
            <a:off x="2721143" y="91940"/>
            <a:ext cx="6482234" cy="6961369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46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69F2B8F5-1F87-4A92-948E-BC8367B52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36" y="2235691"/>
            <a:ext cx="2736273" cy="2206364"/>
          </a:xfrm>
        </p:spPr>
        <p:txBody>
          <a:bodyPr>
            <a:normAutofit/>
          </a:bodyPr>
          <a:lstStyle/>
          <a:p>
            <a:r>
              <a:rPr lang="es-ES" dirty="0"/>
              <a:t>FINALIDAD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AF1E5E62-9EB9-408E-AE53-A04A4C811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9C5704B2-7C5B-4738-AF0D-4A2756A6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3319"/>
            <a:ext cx="5925190" cy="2174681"/>
          </a:xfrm>
          <a:custGeom>
            <a:avLst/>
            <a:gdLst>
              <a:gd name="connsiteX0" fmla="*/ 1007162 w 5925190"/>
              <a:gd name="connsiteY0" fmla="*/ 0 h 2174681"/>
              <a:gd name="connsiteX1" fmla="*/ 5925190 w 5925190"/>
              <a:gd name="connsiteY1" fmla="*/ 0 h 2174681"/>
              <a:gd name="connsiteX2" fmla="*/ 5925190 w 5925190"/>
              <a:gd name="connsiteY2" fmla="*/ 2174681 h 2174681"/>
              <a:gd name="connsiteX3" fmla="*/ 0 w 5925190"/>
              <a:gd name="connsiteY3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4681">
                <a:moveTo>
                  <a:pt x="1007162" y="0"/>
                </a:moveTo>
                <a:lnTo>
                  <a:pt x="5925190" y="0"/>
                </a:lnTo>
                <a:lnTo>
                  <a:pt x="5925190" y="2174681"/>
                </a:lnTo>
                <a:lnTo>
                  <a:pt x="0" y="2174681"/>
                </a:lnTo>
                <a:close/>
              </a:path>
            </a:pathLst>
          </a:custGeom>
          <a:solidFill>
            <a:schemeClr val="accent1">
              <a:lumMod val="100000"/>
              <a:lumOff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DFB36DC4-A410-4DF1-8453-1D85743F5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683319"/>
            <a:ext cx="7092887" cy="2174681"/>
          </a:xfrm>
          <a:custGeom>
            <a:avLst/>
            <a:gdLst>
              <a:gd name="connsiteX0" fmla="*/ 0 w 7092887"/>
              <a:gd name="connsiteY0" fmla="*/ 0 h 2174681"/>
              <a:gd name="connsiteX1" fmla="*/ 7092887 w 7092887"/>
              <a:gd name="connsiteY1" fmla="*/ 0 h 2174681"/>
              <a:gd name="connsiteX2" fmla="*/ 6085725 w 7092887"/>
              <a:gd name="connsiteY2" fmla="*/ 2174681 h 2174681"/>
              <a:gd name="connsiteX3" fmla="*/ 1524000 w 7092887"/>
              <a:gd name="connsiteY3" fmla="*/ 2174681 h 2174681"/>
              <a:gd name="connsiteX4" fmla="*/ 1200418 w 7092887"/>
              <a:gd name="connsiteY4" fmla="*/ 2174681 h 2174681"/>
              <a:gd name="connsiteX5" fmla="*/ 0 w 7092887"/>
              <a:gd name="connsiteY5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92887" h="2174681">
                <a:moveTo>
                  <a:pt x="0" y="0"/>
                </a:moveTo>
                <a:lnTo>
                  <a:pt x="7092887" y="0"/>
                </a:lnTo>
                <a:lnTo>
                  <a:pt x="6085725" y="2174681"/>
                </a:lnTo>
                <a:lnTo>
                  <a:pt x="1524000" y="2174681"/>
                </a:lnTo>
                <a:lnTo>
                  <a:pt x="1200418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B2B2B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B2B2B2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92C016C-7697-4EAE-968E-D5CD29A6FF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26" t="31073" r="14091" b="22251"/>
          <a:stretch/>
        </p:blipFill>
        <p:spPr>
          <a:xfrm>
            <a:off x="3431968" y="1525980"/>
            <a:ext cx="8763990" cy="320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949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B443841-86BA-4594-9879-8DAA1D07EF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49" t="40693" r="36396" b="45281"/>
          <a:stretch/>
        </p:blipFill>
        <p:spPr>
          <a:xfrm>
            <a:off x="643467" y="2686726"/>
            <a:ext cx="10905066" cy="1484547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93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A2EA710F-0F0A-40EE-A1BD-0DAB4AD9917A}"/>
              </a:ext>
            </a:extLst>
          </p:cNvPr>
          <p:cNvGrpSpPr/>
          <p:nvPr/>
        </p:nvGrpSpPr>
        <p:grpSpPr>
          <a:xfrm>
            <a:off x="639231" y="1347786"/>
            <a:ext cx="10909302" cy="3559886"/>
            <a:chOff x="639231" y="1347786"/>
            <a:chExt cx="10909302" cy="3559886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BCE426AD-2528-45BF-A00B-E2AC906D98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650" t="40866" r="36396" b="52034"/>
            <a:stretch/>
          </p:blipFill>
          <p:spPr>
            <a:xfrm>
              <a:off x="643467" y="1347786"/>
              <a:ext cx="10905066" cy="106662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9FAF01CB-B669-46AE-AE65-0FFDB29E25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217" t="52640" r="37630" b="24440"/>
            <a:stretch/>
          </p:blipFill>
          <p:spPr>
            <a:xfrm>
              <a:off x="639231" y="2430211"/>
              <a:ext cx="10790552" cy="24774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65222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7765A577-44A5-4516-B1D9-A06500D1BE89}"/>
              </a:ext>
            </a:extLst>
          </p:cNvPr>
          <p:cNvGrpSpPr/>
          <p:nvPr/>
        </p:nvGrpSpPr>
        <p:grpSpPr>
          <a:xfrm>
            <a:off x="643467" y="1985859"/>
            <a:ext cx="10905066" cy="2886280"/>
            <a:chOff x="581890" y="1531916"/>
            <a:chExt cx="6935190" cy="103315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E77A1A8A-AD9F-4146-8DA1-394F3E9366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845" t="41212" r="37272" b="51515"/>
            <a:stretch/>
          </p:blipFill>
          <p:spPr>
            <a:xfrm>
              <a:off x="581890" y="1531916"/>
              <a:ext cx="6935190" cy="498764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ECFB45B5-ABEA-4852-BF33-B16BDF7EEF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941" t="74632" r="37176" b="16364"/>
            <a:stretch/>
          </p:blipFill>
          <p:spPr>
            <a:xfrm>
              <a:off x="581890" y="1947553"/>
              <a:ext cx="6935190" cy="6175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55625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A79822F-BDC6-4275-B7C7-DBEC404A7E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75" t="22857" r="30065" b="7532"/>
          <a:stretch/>
        </p:blipFill>
        <p:spPr>
          <a:xfrm>
            <a:off x="2529444" y="163032"/>
            <a:ext cx="7564582" cy="6927041"/>
          </a:xfrm>
          <a:prstGeom prst="rect">
            <a:avLst/>
          </a:prstGeom>
          <a:ln>
            <a:noFill/>
          </a:ln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259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C43BEB8-596E-4F57-AB32-5CDB79E2A3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01" t="23896" r="28896" b="42684"/>
          <a:stretch/>
        </p:blipFill>
        <p:spPr>
          <a:xfrm>
            <a:off x="643467" y="1146284"/>
            <a:ext cx="10905066" cy="4565430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131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CE5ABAD-70FA-4647-9804-46F053D3C9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64" t="31169" r="29287" b="13592"/>
          <a:stretch/>
        </p:blipFill>
        <p:spPr>
          <a:xfrm>
            <a:off x="2227785" y="643467"/>
            <a:ext cx="7736429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714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9C0FD9A-7EE5-4E13-9056-7108B6E9AB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86" t="19394" r="29286" b="23463"/>
          <a:stretch/>
        </p:blipFill>
        <p:spPr>
          <a:xfrm>
            <a:off x="2289166" y="643467"/>
            <a:ext cx="7613667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419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A493090-1760-4DCC-AED4-5D9BFE30F0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93" t="37749" r="28994" b="21559"/>
          <a:stretch/>
        </p:blipFill>
        <p:spPr>
          <a:xfrm>
            <a:off x="678941" y="643467"/>
            <a:ext cx="10834118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893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87325D0-0B0D-4FBC-9F25-0D003BA1E1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55" t="32900" r="32069" b="38182"/>
          <a:stretch/>
        </p:blipFill>
        <p:spPr>
          <a:xfrm>
            <a:off x="8277100" y="0"/>
            <a:ext cx="3914899" cy="480697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E787F5C-D9CA-42D4-BA04-55B8AD3717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203" t="41732"/>
          <a:stretch/>
        </p:blipFill>
        <p:spPr>
          <a:xfrm>
            <a:off x="1" y="-31484"/>
            <a:ext cx="4126006" cy="490024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BBE6410-A492-4555-B0A2-C05D8D01746C}"/>
              </a:ext>
            </a:extLst>
          </p:cNvPr>
          <p:cNvSpPr/>
          <p:nvPr/>
        </p:nvSpPr>
        <p:spPr>
          <a:xfrm>
            <a:off x="2063004" y="5061858"/>
            <a:ext cx="8494502" cy="179614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Muchas gracias …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2380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C1C7D9E-8BBC-402F-AEF8-8F48098273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12" t="37750" r="21494" b="14904"/>
          <a:stretch/>
        </p:blipFill>
        <p:spPr>
          <a:xfrm>
            <a:off x="893616" y="1567832"/>
            <a:ext cx="9979719" cy="470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941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C16B80E-A971-4BB1-92D2-14B7B89A76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74" t="21126" r="22370" b="19134"/>
          <a:stretch/>
        </p:blipFill>
        <p:spPr>
          <a:xfrm>
            <a:off x="1606822" y="643467"/>
            <a:ext cx="8978355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90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9B4A90F-8B1E-4C31-9037-CCBF4D9594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0" t="32900" r="21980" b="14285"/>
          <a:stretch/>
        </p:blipFill>
        <p:spPr>
          <a:xfrm>
            <a:off x="890311" y="643467"/>
            <a:ext cx="10411377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1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584A506-7E79-4096-A0BC-6026EC166C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08" t="36017" r="21591" b="25540"/>
          <a:stretch/>
        </p:blipFill>
        <p:spPr>
          <a:xfrm>
            <a:off x="643467" y="1331057"/>
            <a:ext cx="10905066" cy="4195884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27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5719968-E2F2-48D5-8B6C-A80D9AE554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95" t="30303" r="21396" b="31775"/>
          <a:stretch/>
        </p:blipFill>
        <p:spPr>
          <a:xfrm>
            <a:off x="643467" y="1348677"/>
            <a:ext cx="10905066" cy="416064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91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735C8E6-BB7C-4345-B452-575838C0C5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92" t="19740" r="22175" b="13247"/>
          <a:stretch/>
        </p:blipFill>
        <p:spPr>
          <a:xfrm>
            <a:off x="2029228" y="643467"/>
            <a:ext cx="8133543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087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42</Words>
  <Application>Microsoft Office PowerPoint</Application>
  <PresentationFormat>Panorámica</PresentationFormat>
  <Paragraphs>8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39" baseType="lpstr">
      <vt:lpstr>Tema de Office</vt:lpstr>
      <vt:lpstr>USO, RETIRO Y ELIMINACION CORRECTO DE EQUIPO DE PROTECCION PERSONAL HOSPITAL HUAYCAN – Diciembre 2020</vt:lpstr>
      <vt:lpstr>Presentación de PowerPoint</vt:lpstr>
      <vt:lpstr>FINALIDAD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MASCARILLA QUIRURGICA:</vt:lpstr>
      <vt:lpstr>RESPIRADORES:</vt:lpstr>
      <vt:lpstr>RESPIRADORES: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USO, RETIRO Y ELIMINACION CORRECTO DE EQUIPO DE PROTECCION PERSONAL HOSPITAL HUAYCAN – Diciembre 2020</dc:title>
  <dc:creator>Ana Sanchez Alva</dc:creator>
  <cp:lastModifiedBy>Usuario desconocido</cp:lastModifiedBy>
  <cp:revision>4</cp:revision>
  <dcterms:created xsi:type="dcterms:W3CDTF">2020-12-09T17:23:04Z</dcterms:created>
  <dcterms:modified xsi:type="dcterms:W3CDTF">2020-12-30T18:09:38Z</dcterms:modified>
</cp:coreProperties>
</file>