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6.jpg" ContentType="image/jpeg"/>
  <Override PartName="/ppt/notesSlides/notesSlide10.xml" ContentType="application/vnd.openxmlformats-officedocument.presentationml.notesSlide+xml"/>
  <Override PartName="/ppt/media/image7.jp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media/image22.jpg" ContentType="image/jpeg"/>
  <Override PartName="/ppt/notesSlides/notesSlide20.xml" ContentType="application/vnd.openxmlformats-officedocument.presentationml.notesSlide+xml"/>
  <Override PartName="/ppt/media/image26.jpg" ContentType="image/jpeg"/>
  <Override PartName="/ppt/media/image27.jpg" ContentType="image/jpeg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28"/>
  </p:notesMasterIdLst>
  <p:sldIdLst>
    <p:sldId id="256" r:id="rId2"/>
    <p:sldId id="314" r:id="rId3"/>
    <p:sldId id="257" r:id="rId4"/>
    <p:sldId id="259" r:id="rId5"/>
    <p:sldId id="311" r:id="rId6"/>
    <p:sldId id="261" r:id="rId7"/>
    <p:sldId id="270" r:id="rId8"/>
    <p:sldId id="258" r:id="rId9"/>
    <p:sldId id="271" r:id="rId10"/>
    <p:sldId id="274" r:id="rId11"/>
    <p:sldId id="275" r:id="rId12"/>
    <p:sldId id="260" r:id="rId13"/>
    <p:sldId id="268" r:id="rId14"/>
    <p:sldId id="312" r:id="rId15"/>
    <p:sldId id="313" r:id="rId16"/>
    <p:sldId id="262" r:id="rId17"/>
    <p:sldId id="307" r:id="rId18"/>
    <p:sldId id="308" r:id="rId19"/>
    <p:sldId id="306" r:id="rId20"/>
    <p:sldId id="309" r:id="rId21"/>
    <p:sldId id="310" r:id="rId22"/>
    <p:sldId id="269" r:id="rId23"/>
    <p:sldId id="282" r:id="rId24"/>
    <p:sldId id="315" r:id="rId25"/>
    <p:sldId id="316" r:id="rId26"/>
    <p:sldId id="286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Abel" panose="020B0604020202020204" charset="0"/>
      <p:regular r:id="rId37"/>
    </p:embeddedFont>
    <p:embeddedFont>
      <p:font typeface="Arial Black" panose="020B0A04020102020204" pitchFamily="34" charset="0"/>
      <p:bold r:id="rId38"/>
    </p:embeddedFont>
    <p:embeddedFont>
      <p:font typeface="Staatliches" panose="020B0604020202020204" charset="0"/>
      <p:regular r:id="rId39"/>
    </p:embeddedFont>
    <p:embeddedFont>
      <p:font typeface="Bahiana" panose="020B0604020202020204" charset="0"/>
      <p:regular r:id="rId40"/>
    </p:embeddedFont>
    <p:embeddedFont>
      <p:font typeface="Aharoni" panose="02010803020104030203" pitchFamily="2" charset="-79"/>
      <p:bold r:id="rId41"/>
    </p:embeddedFont>
    <p:embeddedFont>
      <p:font typeface="Sansita" panose="020B0604020202020204" charset="0"/>
      <p:regular r:id="rId42"/>
      <p:bold r:id="rId43"/>
      <p:italic r:id="rId44"/>
      <p:boldItalic r:id="rId45"/>
    </p:embeddedFont>
    <p:embeddedFont>
      <p:font typeface="Fira Sans Extra Condensed Medium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E7204CB-8AB7-4AF7-B425-805B7F77311A}">
  <a:tblStyle styleId="{AE7204CB-8AB7-4AF7-B425-805B7F7731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105322-68EF-4209-B884-8928462D21FD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43DAD8B4-AB67-40BB-A5E3-4B6A78FB2290}">
      <dgm:prSet phldrT="[Texto]"/>
      <dgm:spPr/>
      <dgm:t>
        <a:bodyPr/>
        <a:lstStyle/>
        <a:p>
          <a:r>
            <a:rPr lang="es-PE" dirty="0" smtClean="0"/>
            <a:t>USO DE MASCARILLA</a:t>
          </a:r>
          <a:endParaRPr lang="es-PE" dirty="0"/>
        </a:p>
      </dgm:t>
    </dgm:pt>
    <dgm:pt modelId="{5702A1FB-829E-4342-B37B-4C36E80BAE87}" type="parTrans" cxnId="{2816E4DB-912D-4AB6-8FD5-71360273734B}">
      <dgm:prSet/>
      <dgm:spPr/>
      <dgm:t>
        <a:bodyPr/>
        <a:lstStyle/>
        <a:p>
          <a:endParaRPr lang="es-PE"/>
        </a:p>
      </dgm:t>
    </dgm:pt>
    <dgm:pt modelId="{ECE179AB-3CAB-45E8-A2C1-58900BB06886}" type="sibTrans" cxnId="{2816E4DB-912D-4AB6-8FD5-71360273734B}">
      <dgm:prSet/>
      <dgm:spPr/>
      <dgm:t>
        <a:bodyPr/>
        <a:lstStyle/>
        <a:p>
          <a:endParaRPr lang="es-PE"/>
        </a:p>
      </dgm:t>
    </dgm:pt>
    <dgm:pt modelId="{64E586F6-4D96-4942-A469-2ED2CC557FC6}">
      <dgm:prSet phldrT="[Texto]"/>
      <dgm:spPr/>
      <dgm:t>
        <a:bodyPr/>
        <a:lstStyle/>
        <a:p>
          <a:r>
            <a:rPr lang="es-PE" dirty="0" smtClean="0"/>
            <a:t>CONTROL</a:t>
          </a:r>
          <a:r>
            <a:rPr lang="es-PE" baseline="0" dirty="0" smtClean="0"/>
            <a:t> DE TEMPERATURA</a:t>
          </a:r>
          <a:endParaRPr lang="es-PE" dirty="0"/>
        </a:p>
      </dgm:t>
    </dgm:pt>
    <dgm:pt modelId="{4A938DFE-BBDA-4A18-9A61-AC2A40F1DCAF}" type="parTrans" cxnId="{3E05F9B1-8AE1-48AC-B0B7-B33CB7B75159}">
      <dgm:prSet/>
      <dgm:spPr/>
      <dgm:t>
        <a:bodyPr/>
        <a:lstStyle/>
        <a:p>
          <a:endParaRPr lang="es-PE"/>
        </a:p>
      </dgm:t>
    </dgm:pt>
    <dgm:pt modelId="{1154F5A9-E317-41AE-84EE-748E77792052}" type="sibTrans" cxnId="{3E05F9B1-8AE1-48AC-B0B7-B33CB7B75159}">
      <dgm:prSet/>
      <dgm:spPr/>
      <dgm:t>
        <a:bodyPr/>
        <a:lstStyle/>
        <a:p>
          <a:endParaRPr lang="es-PE"/>
        </a:p>
      </dgm:t>
    </dgm:pt>
    <dgm:pt modelId="{D679DCD5-45D4-4DC6-831E-EC8005095A1F}">
      <dgm:prSet phldrT="[Texto]"/>
      <dgm:spPr/>
      <dgm:t>
        <a:bodyPr/>
        <a:lstStyle/>
        <a:p>
          <a:r>
            <a:rPr lang="es-PE" dirty="0" smtClean="0"/>
            <a:t>REPORTE OPORTUNO DE SINTOMATOLOGIA </a:t>
          </a:r>
          <a:endParaRPr lang="es-PE" dirty="0"/>
        </a:p>
      </dgm:t>
    </dgm:pt>
    <dgm:pt modelId="{AE08DA12-E791-47F9-AB7A-A82D3B17CEBB}" type="parTrans" cxnId="{ACE9580A-374A-48A4-A048-79E3B033A6D3}">
      <dgm:prSet/>
      <dgm:spPr/>
      <dgm:t>
        <a:bodyPr/>
        <a:lstStyle/>
        <a:p>
          <a:endParaRPr lang="es-PE"/>
        </a:p>
      </dgm:t>
    </dgm:pt>
    <dgm:pt modelId="{4CAAEBFA-9671-4DF0-ABB6-A948721B6705}" type="sibTrans" cxnId="{ACE9580A-374A-48A4-A048-79E3B033A6D3}">
      <dgm:prSet/>
      <dgm:spPr/>
      <dgm:t>
        <a:bodyPr/>
        <a:lstStyle/>
        <a:p>
          <a:endParaRPr lang="es-PE"/>
        </a:p>
      </dgm:t>
    </dgm:pt>
    <dgm:pt modelId="{89D9B286-43C3-4ED5-AC47-4A4425FBECE8}">
      <dgm:prSet/>
      <dgm:spPr/>
      <dgm:t>
        <a:bodyPr/>
        <a:lstStyle/>
        <a:p>
          <a:endParaRPr lang="es-PE"/>
        </a:p>
      </dgm:t>
    </dgm:pt>
    <dgm:pt modelId="{FA632414-7FAC-468F-B96A-DFB5896C5180}" type="parTrans" cxnId="{06A5E533-F2EB-4CD6-A771-CC17201EC9BE}">
      <dgm:prSet/>
      <dgm:spPr/>
      <dgm:t>
        <a:bodyPr/>
        <a:lstStyle/>
        <a:p>
          <a:endParaRPr lang="es-PE"/>
        </a:p>
      </dgm:t>
    </dgm:pt>
    <dgm:pt modelId="{54A167BE-9C59-4BD2-842C-19D4D68828C4}" type="sibTrans" cxnId="{06A5E533-F2EB-4CD6-A771-CC17201EC9BE}">
      <dgm:prSet/>
      <dgm:spPr/>
      <dgm:t>
        <a:bodyPr/>
        <a:lstStyle/>
        <a:p>
          <a:endParaRPr lang="es-PE"/>
        </a:p>
      </dgm:t>
    </dgm:pt>
    <dgm:pt modelId="{96FA3DFE-0362-4855-B413-A39328FE4546}">
      <dgm:prSet/>
      <dgm:spPr/>
      <dgm:t>
        <a:bodyPr/>
        <a:lstStyle/>
        <a:p>
          <a:endParaRPr lang="es-PE" dirty="0"/>
        </a:p>
      </dgm:t>
    </dgm:pt>
    <dgm:pt modelId="{E5791A61-6561-4ED4-9583-CBD8F96E0680}" type="parTrans" cxnId="{9336AFB9-FAEF-4473-8E50-17A89FEE114F}">
      <dgm:prSet/>
      <dgm:spPr/>
      <dgm:t>
        <a:bodyPr/>
        <a:lstStyle/>
        <a:p>
          <a:endParaRPr lang="es-PE"/>
        </a:p>
      </dgm:t>
    </dgm:pt>
    <dgm:pt modelId="{75D6F732-4DCB-414B-894A-D41B50CCD644}" type="sibTrans" cxnId="{9336AFB9-FAEF-4473-8E50-17A89FEE114F}">
      <dgm:prSet/>
      <dgm:spPr/>
      <dgm:t>
        <a:bodyPr/>
        <a:lstStyle/>
        <a:p>
          <a:endParaRPr lang="es-PE"/>
        </a:p>
      </dgm:t>
    </dgm:pt>
    <dgm:pt modelId="{0440D5A9-6B62-4505-88A4-15E071E94190}" type="pres">
      <dgm:prSet presAssocID="{00105322-68EF-4209-B884-8928462D21F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14F4E4CD-0481-4C00-A9B0-063E57F68EAD}" type="pres">
      <dgm:prSet presAssocID="{43DAD8B4-AB67-40BB-A5E3-4B6A78FB2290}" presName="composite" presStyleCnt="0"/>
      <dgm:spPr/>
      <dgm:t>
        <a:bodyPr/>
        <a:lstStyle/>
        <a:p>
          <a:endParaRPr lang="es-PE"/>
        </a:p>
      </dgm:t>
    </dgm:pt>
    <dgm:pt modelId="{020D147B-277E-4EA4-928C-93D69296E2E2}" type="pres">
      <dgm:prSet presAssocID="{43DAD8B4-AB67-40BB-A5E3-4B6A78FB2290}" presName="rect1" presStyleLbl="bgImgPlace1" presStyleIdx="0" presStyleCnt="3" custAng="54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PE"/>
        </a:p>
      </dgm:t>
    </dgm:pt>
    <dgm:pt modelId="{4F6B02DD-0787-4193-BC50-9D5281DB3549}" type="pres">
      <dgm:prSet presAssocID="{43DAD8B4-AB67-40BB-A5E3-4B6A78FB2290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BE2AB48-A6F6-4F6C-8F61-7ABA166582B5}" type="pres">
      <dgm:prSet presAssocID="{ECE179AB-3CAB-45E8-A2C1-58900BB06886}" presName="sibTrans" presStyleCnt="0"/>
      <dgm:spPr/>
      <dgm:t>
        <a:bodyPr/>
        <a:lstStyle/>
        <a:p>
          <a:endParaRPr lang="es-PE"/>
        </a:p>
      </dgm:t>
    </dgm:pt>
    <dgm:pt modelId="{53A36945-0318-4679-86E2-185273BC961A}" type="pres">
      <dgm:prSet presAssocID="{64E586F6-4D96-4942-A469-2ED2CC557FC6}" presName="composite" presStyleCnt="0"/>
      <dgm:spPr/>
      <dgm:t>
        <a:bodyPr/>
        <a:lstStyle/>
        <a:p>
          <a:endParaRPr lang="es-PE"/>
        </a:p>
      </dgm:t>
    </dgm:pt>
    <dgm:pt modelId="{0E8113E1-44F1-4659-BA96-C8B2BDB0FC9C}" type="pres">
      <dgm:prSet presAssocID="{64E586F6-4D96-4942-A469-2ED2CC557FC6}" presName="rect1" presStyleLbl="bgImgPlace1" presStyleIdx="1" presStyleCnt="3" custAng="54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PE"/>
        </a:p>
      </dgm:t>
    </dgm:pt>
    <dgm:pt modelId="{E1EEBB07-B0B7-48E4-89EE-B9035CBFF368}" type="pres">
      <dgm:prSet presAssocID="{64E586F6-4D96-4942-A469-2ED2CC557FC6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958417A-028D-4743-99AA-C84E36DD12B1}" type="pres">
      <dgm:prSet presAssocID="{1154F5A9-E317-41AE-84EE-748E77792052}" presName="sibTrans" presStyleCnt="0"/>
      <dgm:spPr/>
      <dgm:t>
        <a:bodyPr/>
        <a:lstStyle/>
        <a:p>
          <a:endParaRPr lang="es-PE"/>
        </a:p>
      </dgm:t>
    </dgm:pt>
    <dgm:pt modelId="{AE1FA034-9F26-4CA8-A06C-7D67FFB9E841}" type="pres">
      <dgm:prSet presAssocID="{D679DCD5-45D4-4DC6-831E-EC8005095A1F}" presName="composite" presStyleCnt="0"/>
      <dgm:spPr/>
      <dgm:t>
        <a:bodyPr/>
        <a:lstStyle/>
        <a:p>
          <a:endParaRPr lang="es-PE"/>
        </a:p>
      </dgm:t>
    </dgm:pt>
    <dgm:pt modelId="{9688B4AC-E77E-4C63-9216-761BD3BE87F1}" type="pres">
      <dgm:prSet presAssocID="{D679DCD5-45D4-4DC6-831E-EC8005095A1F}" presName="rect1" presStyleLbl="bgImgPlace1" presStyleIdx="2" presStyleCnt="3" custLinFactNeighborX="-5176" custLinFactNeighborY="-49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PE"/>
        </a:p>
      </dgm:t>
    </dgm:pt>
    <dgm:pt modelId="{D955E5F8-D501-4EB6-ACD8-40E6FEE38D66}" type="pres">
      <dgm:prSet presAssocID="{D679DCD5-45D4-4DC6-831E-EC8005095A1F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706DB256-91E5-4850-B3C4-17EF22CF459C}" type="presOf" srcId="{64E586F6-4D96-4942-A469-2ED2CC557FC6}" destId="{E1EEBB07-B0B7-48E4-89EE-B9035CBFF368}" srcOrd="0" destOrd="0" presId="urn:microsoft.com/office/officeart/2008/layout/BendingPictureCaptionList"/>
    <dgm:cxn modelId="{2816E4DB-912D-4AB6-8FD5-71360273734B}" srcId="{00105322-68EF-4209-B884-8928462D21FD}" destId="{43DAD8B4-AB67-40BB-A5E3-4B6A78FB2290}" srcOrd="0" destOrd="0" parTransId="{5702A1FB-829E-4342-B37B-4C36E80BAE87}" sibTransId="{ECE179AB-3CAB-45E8-A2C1-58900BB06886}"/>
    <dgm:cxn modelId="{3715248A-8267-4B6E-836E-0C868773F197}" type="presOf" srcId="{96FA3DFE-0362-4855-B413-A39328FE4546}" destId="{4F6B02DD-0787-4193-BC50-9D5281DB3549}" srcOrd="0" destOrd="1" presId="urn:microsoft.com/office/officeart/2008/layout/BendingPictureCaptionList"/>
    <dgm:cxn modelId="{5F81229C-D5B1-4C2B-850C-ACECA7100793}" type="presOf" srcId="{43DAD8B4-AB67-40BB-A5E3-4B6A78FB2290}" destId="{4F6B02DD-0787-4193-BC50-9D5281DB3549}" srcOrd="0" destOrd="0" presId="urn:microsoft.com/office/officeart/2008/layout/BendingPictureCaptionList"/>
    <dgm:cxn modelId="{3E05F9B1-8AE1-48AC-B0B7-B33CB7B75159}" srcId="{00105322-68EF-4209-B884-8928462D21FD}" destId="{64E586F6-4D96-4942-A469-2ED2CC557FC6}" srcOrd="1" destOrd="0" parTransId="{4A938DFE-BBDA-4A18-9A61-AC2A40F1DCAF}" sibTransId="{1154F5A9-E317-41AE-84EE-748E77792052}"/>
    <dgm:cxn modelId="{6F7E7B5E-9C41-48C8-886B-9955A7D78773}" type="presOf" srcId="{D679DCD5-45D4-4DC6-831E-EC8005095A1F}" destId="{D955E5F8-D501-4EB6-ACD8-40E6FEE38D66}" srcOrd="0" destOrd="0" presId="urn:microsoft.com/office/officeart/2008/layout/BendingPictureCaptionList"/>
    <dgm:cxn modelId="{06A5E533-F2EB-4CD6-A771-CC17201EC9BE}" srcId="{64E586F6-4D96-4942-A469-2ED2CC557FC6}" destId="{89D9B286-43C3-4ED5-AC47-4A4425FBECE8}" srcOrd="0" destOrd="0" parTransId="{FA632414-7FAC-468F-B96A-DFB5896C5180}" sibTransId="{54A167BE-9C59-4BD2-842C-19D4D68828C4}"/>
    <dgm:cxn modelId="{DF2D1482-864B-4599-9088-58C23F88FF35}" type="presOf" srcId="{89D9B286-43C3-4ED5-AC47-4A4425FBECE8}" destId="{E1EEBB07-B0B7-48E4-89EE-B9035CBFF368}" srcOrd="0" destOrd="1" presId="urn:microsoft.com/office/officeart/2008/layout/BendingPictureCaptionList"/>
    <dgm:cxn modelId="{ACE9580A-374A-48A4-A048-79E3B033A6D3}" srcId="{00105322-68EF-4209-B884-8928462D21FD}" destId="{D679DCD5-45D4-4DC6-831E-EC8005095A1F}" srcOrd="2" destOrd="0" parTransId="{AE08DA12-E791-47F9-AB7A-A82D3B17CEBB}" sibTransId="{4CAAEBFA-9671-4DF0-ABB6-A948721B6705}"/>
    <dgm:cxn modelId="{9336AFB9-FAEF-4473-8E50-17A89FEE114F}" srcId="{43DAD8B4-AB67-40BB-A5E3-4B6A78FB2290}" destId="{96FA3DFE-0362-4855-B413-A39328FE4546}" srcOrd="0" destOrd="0" parTransId="{E5791A61-6561-4ED4-9583-CBD8F96E0680}" sibTransId="{75D6F732-4DCB-414B-894A-D41B50CCD644}"/>
    <dgm:cxn modelId="{430B3A05-9B0C-4D9F-9875-CA41D0332F60}" type="presOf" srcId="{00105322-68EF-4209-B884-8928462D21FD}" destId="{0440D5A9-6B62-4505-88A4-15E071E94190}" srcOrd="0" destOrd="0" presId="urn:microsoft.com/office/officeart/2008/layout/BendingPictureCaptionList"/>
    <dgm:cxn modelId="{C968044F-B983-4D7D-8FA5-BCC1CC524D7A}" type="presParOf" srcId="{0440D5A9-6B62-4505-88A4-15E071E94190}" destId="{14F4E4CD-0481-4C00-A9B0-063E57F68EAD}" srcOrd="0" destOrd="0" presId="urn:microsoft.com/office/officeart/2008/layout/BendingPictureCaptionList"/>
    <dgm:cxn modelId="{EA922E93-2F51-464D-AD4C-A5BDEB81A9E4}" type="presParOf" srcId="{14F4E4CD-0481-4C00-A9B0-063E57F68EAD}" destId="{020D147B-277E-4EA4-928C-93D69296E2E2}" srcOrd="0" destOrd="0" presId="urn:microsoft.com/office/officeart/2008/layout/BendingPictureCaptionList"/>
    <dgm:cxn modelId="{CF04B72E-2F95-45C0-9E97-2A5CC6DB21B9}" type="presParOf" srcId="{14F4E4CD-0481-4C00-A9B0-063E57F68EAD}" destId="{4F6B02DD-0787-4193-BC50-9D5281DB3549}" srcOrd="1" destOrd="0" presId="urn:microsoft.com/office/officeart/2008/layout/BendingPictureCaptionList"/>
    <dgm:cxn modelId="{D98E7C9F-7193-4C68-955F-8E15F21DD74A}" type="presParOf" srcId="{0440D5A9-6B62-4505-88A4-15E071E94190}" destId="{3BE2AB48-A6F6-4F6C-8F61-7ABA166582B5}" srcOrd="1" destOrd="0" presId="urn:microsoft.com/office/officeart/2008/layout/BendingPictureCaptionList"/>
    <dgm:cxn modelId="{02EE58ED-8721-46E8-929D-49D4072A1BFD}" type="presParOf" srcId="{0440D5A9-6B62-4505-88A4-15E071E94190}" destId="{53A36945-0318-4679-86E2-185273BC961A}" srcOrd="2" destOrd="0" presId="urn:microsoft.com/office/officeart/2008/layout/BendingPictureCaptionList"/>
    <dgm:cxn modelId="{9ACB032F-745C-4E73-A85C-2C845EA90CAB}" type="presParOf" srcId="{53A36945-0318-4679-86E2-185273BC961A}" destId="{0E8113E1-44F1-4659-BA96-C8B2BDB0FC9C}" srcOrd="0" destOrd="0" presId="urn:microsoft.com/office/officeart/2008/layout/BendingPictureCaptionList"/>
    <dgm:cxn modelId="{24E2F9FD-98F0-4E82-80F6-4B33DD75E582}" type="presParOf" srcId="{53A36945-0318-4679-86E2-185273BC961A}" destId="{E1EEBB07-B0B7-48E4-89EE-B9035CBFF368}" srcOrd="1" destOrd="0" presId="urn:microsoft.com/office/officeart/2008/layout/BendingPictureCaptionList"/>
    <dgm:cxn modelId="{67DA2FCF-80FD-4CCF-ADD2-1BE390F5BE80}" type="presParOf" srcId="{0440D5A9-6B62-4505-88A4-15E071E94190}" destId="{F958417A-028D-4743-99AA-C84E36DD12B1}" srcOrd="3" destOrd="0" presId="urn:microsoft.com/office/officeart/2008/layout/BendingPictureCaptionList"/>
    <dgm:cxn modelId="{67A300C5-2950-48B0-8559-A47B29B6F593}" type="presParOf" srcId="{0440D5A9-6B62-4505-88A4-15E071E94190}" destId="{AE1FA034-9F26-4CA8-A06C-7D67FFB9E841}" srcOrd="4" destOrd="0" presId="urn:microsoft.com/office/officeart/2008/layout/BendingPictureCaptionList"/>
    <dgm:cxn modelId="{219F7B12-B871-4CC6-8E62-F9DBC670DD37}" type="presParOf" srcId="{AE1FA034-9F26-4CA8-A06C-7D67FFB9E841}" destId="{9688B4AC-E77E-4C63-9216-761BD3BE87F1}" srcOrd="0" destOrd="0" presId="urn:microsoft.com/office/officeart/2008/layout/BendingPictureCaptionList"/>
    <dgm:cxn modelId="{37478A87-58D8-4A81-A4C1-3EA2A1B50438}" type="presParOf" srcId="{AE1FA034-9F26-4CA8-A06C-7D67FFB9E841}" destId="{D955E5F8-D501-4EB6-ACD8-40E6FEE38D66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105322-68EF-4209-B884-8928462D21FD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43DAD8B4-AB67-40BB-A5E3-4B6A78FB2290}">
      <dgm:prSet phldrT="[Texto]"/>
      <dgm:spPr/>
      <dgm:t>
        <a:bodyPr/>
        <a:lstStyle/>
        <a:p>
          <a:r>
            <a:rPr lang="es-PE" dirty="0" smtClean="0"/>
            <a:t>DISTANCIAMIENTO</a:t>
          </a:r>
          <a:r>
            <a:rPr lang="es-PE" baseline="0" dirty="0" smtClean="0"/>
            <a:t> SOCIAL DE 1.5 M</a:t>
          </a:r>
          <a:endParaRPr lang="es-PE" dirty="0"/>
        </a:p>
      </dgm:t>
    </dgm:pt>
    <dgm:pt modelId="{5702A1FB-829E-4342-B37B-4C36E80BAE87}" type="parTrans" cxnId="{2816E4DB-912D-4AB6-8FD5-71360273734B}">
      <dgm:prSet/>
      <dgm:spPr/>
      <dgm:t>
        <a:bodyPr/>
        <a:lstStyle/>
        <a:p>
          <a:endParaRPr lang="es-PE"/>
        </a:p>
      </dgm:t>
    </dgm:pt>
    <dgm:pt modelId="{ECE179AB-3CAB-45E8-A2C1-58900BB06886}" type="sibTrans" cxnId="{2816E4DB-912D-4AB6-8FD5-71360273734B}">
      <dgm:prSet/>
      <dgm:spPr/>
      <dgm:t>
        <a:bodyPr/>
        <a:lstStyle/>
        <a:p>
          <a:endParaRPr lang="es-PE"/>
        </a:p>
      </dgm:t>
    </dgm:pt>
    <dgm:pt modelId="{64E586F6-4D96-4942-A469-2ED2CC557FC6}">
      <dgm:prSet phldrT="[Texto]"/>
      <dgm:spPr/>
      <dgm:t>
        <a:bodyPr/>
        <a:lstStyle/>
        <a:p>
          <a:r>
            <a:rPr lang="es-PE" dirty="0" smtClean="0"/>
            <a:t>AMBIENTES VENTILADOS</a:t>
          </a:r>
          <a:endParaRPr lang="es-PE" dirty="0"/>
        </a:p>
      </dgm:t>
    </dgm:pt>
    <dgm:pt modelId="{4A938DFE-BBDA-4A18-9A61-AC2A40F1DCAF}" type="parTrans" cxnId="{3E05F9B1-8AE1-48AC-B0B7-B33CB7B75159}">
      <dgm:prSet/>
      <dgm:spPr/>
      <dgm:t>
        <a:bodyPr/>
        <a:lstStyle/>
        <a:p>
          <a:endParaRPr lang="es-PE"/>
        </a:p>
      </dgm:t>
    </dgm:pt>
    <dgm:pt modelId="{1154F5A9-E317-41AE-84EE-748E77792052}" type="sibTrans" cxnId="{3E05F9B1-8AE1-48AC-B0B7-B33CB7B75159}">
      <dgm:prSet/>
      <dgm:spPr/>
      <dgm:t>
        <a:bodyPr/>
        <a:lstStyle/>
        <a:p>
          <a:endParaRPr lang="es-PE"/>
        </a:p>
      </dgm:t>
    </dgm:pt>
    <dgm:pt modelId="{D679DCD5-45D4-4DC6-831E-EC8005095A1F}">
      <dgm:prSet phldrT="[Texto]"/>
      <dgm:spPr/>
      <dgm:t>
        <a:bodyPr/>
        <a:lstStyle/>
        <a:p>
          <a:r>
            <a:rPr lang="es-PE" dirty="0" smtClean="0"/>
            <a:t>PRUEBA</a:t>
          </a:r>
          <a:r>
            <a:rPr lang="es-PE" baseline="0" dirty="0" smtClean="0"/>
            <a:t> DE COVID-19</a:t>
          </a:r>
          <a:endParaRPr lang="es-PE" dirty="0"/>
        </a:p>
      </dgm:t>
    </dgm:pt>
    <dgm:pt modelId="{AE08DA12-E791-47F9-AB7A-A82D3B17CEBB}" type="parTrans" cxnId="{ACE9580A-374A-48A4-A048-79E3B033A6D3}">
      <dgm:prSet/>
      <dgm:spPr/>
      <dgm:t>
        <a:bodyPr/>
        <a:lstStyle/>
        <a:p>
          <a:endParaRPr lang="es-PE"/>
        </a:p>
      </dgm:t>
    </dgm:pt>
    <dgm:pt modelId="{4CAAEBFA-9671-4DF0-ABB6-A948721B6705}" type="sibTrans" cxnId="{ACE9580A-374A-48A4-A048-79E3B033A6D3}">
      <dgm:prSet/>
      <dgm:spPr/>
      <dgm:t>
        <a:bodyPr/>
        <a:lstStyle/>
        <a:p>
          <a:endParaRPr lang="es-PE"/>
        </a:p>
      </dgm:t>
    </dgm:pt>
    <dgm:pt modelId="{89D9B286-43C3-4ED5-AC47-4A4425FBECE8}">
      <dgm:prSet/>
      <dgm:spPr/>
      <dgm:t>
        <a:bodyPr/>
        <a:lstStyle/>
        <a:p>
          <a:endParaRPr lang="es-PE"/>
        </a:p>
      </dgm:t>
    </dgm:pt>
    <dgm:pt modelId="{FA632414-7FAC-468F-B96A-DFB5896C5180}" type="parTrans" cxnId="{06A5E533-F2EB-4CD6-A771-CC17201EC9BE}">
      <dgm:prSet/>
      <dgm:spPr/>
      <dgm:t>
        <a:bodyPr/>
        <a:lstStyle/>
        <a:p>
          <a:endParaRPr lang="es-PE"/>
        </a:p>
      </dgm:t>
    </dgm:pt>
    <dgm:pt modelId="{54A167BE-9C59-4BD2-842C-19D4D68828C4}" type="sibTrans" cxnId="{06A5E533-F2EB-4CD6-A771-CC17201EC9BE}">
      <dgm:prSet/>
      <dgm:spPr/>
      <dgm:t>
        <a:bodyPr/>
        <a:lstStyle/>
        <a:p>
          <a:endParaRPr lang="es-PE"/>
        </a:p>
      </dgm:t>
    </dgm:pt>
    <dgm:pt modelId="{7232145A-40AC-498F-8B50-F1BE0954AD69}">
      <dgm:prSet/>
      <dgm:spPr/>
      <dgm:t>
        <a:bodyPr/>
        <a:lstStyle/>
        <a:p>
          <a:endParaRPr lang="es-PE" dirty="0"/>
        </a:p>
      </dgm:t>
    </dgm:pt>
    <dgm:pt modelId="{1067427D-FE3B-4FB7-AB4F-0E63A1300768}" type="parTrans" cxnId="{F68F8933-6FDD-45A8-B211-D6892E828BA5}">
      <dgm:prSet/>
      <dgm:spPr/>
      <dgm:t>
        <a:bodyPr/>
        <a:lstStyle/>
        <a:p>
          <a:endParaRPr lang="es-PE"/>
        </a:p>
      </dgm:t>
    </dgm:pt>
    <dgm:pt modelId="{781B1B07-E5A2-42E0-8ABE-9D6AD55A836C}" type="sibTrans" cxnId="{F68F8933-6FDD-45A8-B211-D6892E828BA5}">
      <dgm:prSet/>
      <dgm:spPr/>
      <dgm:t>
        <a:bodyPr/>
        <a:lstStyle/>
        <a:p>
          <a:endParaRPr lang="es-PE"/>
        </a:p>
      </dgm:t>
    </dgm:pt>
    <dgm:pt modelId="{96FA3DFE-0362-4855-B413-A39328FE4546}">
      <dgm:prSet/>
      <dgm:spPr/>
      <dgm:t>
        <a:bodyPr/>
        <a:lstStyle/>
        <a:p>
          <a:endParaRPr lang="es-PE" dirty="0"/>
        </a:p>
      </dgm:t>
    </dgm:pt>
    <dgm:pt modelId="{E5791A61-6561-4ED4-9583-CBD8F96E0680}" type="parTrans" cxnId="{9336AFB9-FAEF-4473-8E50-17A89FEE114F}">
      <dgm:prSet/>
      <dgm:spPr/>
      <dgm:t>
        <a:bodyPr/>
        <a:lstStyle/>
        <a:p>
          <a:endParaRPr lang="es-PE"/>
        </a:p>
      </dgm:t>
    </dgm:pt>
    <dgm:pt modelId="{75D6F732-4DCB-414B-894A-D41B50CCD644}" type="sibTrans" cxnId="{9336AFB9-FAEF-4473-8E50-17A89FEE114F}">
      <dgm:prSet/>
      <dgm:spPr/>
      <dgm:t>
        <a:bodyPr/>
        <a:lstStyle/>
        <a:p>
          <a:endParaRPr lang="es-PE"/>
        </a:p>
      </dgm:t>
    </dgm:pt>
    <dgm:pt modelId="{0440D5A9-6B62-4505-88A4-15E071E94190}" type="pres">
      <dgm:prSet presAssocID="{00105322-68EF-4209-B884-8928462D21F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14F4E4CD-0481-4C00-A9B0-063E57F68EAD}" type="pres">
      <dgm:prSet presAssocID="{43DAD8B4-AB67-40BB-A5E3-4B6A78FB2290}" presName="composite" presStyleCnt="0"/>
      <dgm:spPr/>
    </dgm:pt>
    <dgm:pt modelId="{020D147B-277E-4EA4-928C-93D69296E2E2}" type="pres">
      <dgm:prSet presAssocID="{43DAD8B4-AB67-40BB-A5E3-4B6A78FB2290}" presName="rect1" presStyleLbl="bgImgPlace1" presStyleIdx="0" presStyleCnt="3" custAng="54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PE"/>
        </a:p>
      </dgm:t>
    </dgm:pt>
    <dgm:pt modelId="{4F6B02DD-0787-4193-BC50-9D5281DB3549}" type="pres">
      <dgm:prSet presAssocID="{43DAD8B4-AB67-40BB-A5E3-4B6A78FB2290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BE2AB48-A6F6-4F6C-8F61-7ABA166582B5}" type="pres">
      <dgm:prSet presAssocID="{ECE179AB-3CAB-45E8-A2C1-58900BB06886}" presName="sibTrans" presStyleCnt="0"/>
      <dgm:spPr/>
    </dgm:pt>
    <dgm:pt modelId="{53A36945-0318-4679-86E2-185273BC961A}" type="pres">
      <dgm:prSet presAssocID="{64E586F6-4D96-4942-A469-2ED2CC557FC6}" presName="composite" presStyleCnt="0"/>
      <dgm:spPr/>
    </dgm:pt>
    <dgm:pt modelId="{0E8113E1-44F1-4659-BA96-C8B2BDB0FC9C}" type="pres">
      <dgm:prSet presAssocID="{64E586F6-4D96-4942-A469-2ED2CC557FC6}" presName="rect1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1EEBB07-B0B7-48E4-89EE-B9035CBFF368}" type="pres">
      <dgm:prSet presAssocID="{64E586F6-4D96-4942-A469-2ED2CC557FC6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958417A-028D-4743-99AA-C84E36DD12B1}" type="pres">
      <dgm:prSet presAssocID="{1154F5A9-E317-41AE-84EE-748E77792052}" presName="sibTrans" presStyleCnt="0"/>
      <dgm:spPr/>
    </dgm:pt>
    <dgm:pt modelId="{AE1FA034-9F26-4CA8-A06C-7D67FFB9E841}" type="pres">
      <dgm:prSet presAssocID="{D679DCD5-45D4-4DC6-831E-EC8005095A1F}" presName="composite" presStyleCnt="0"/>
      <dgm:spPr/>
    </dgm:pt>
    <dgm:pt modelId="{9688B4AC-E77E-4C63-9216-761BD3BE87F1}" type="pres">
      <dgm:prSet presAssocID="{D679DCD5-45D4-4DC6-831E-EC8005095A1F}" presName="rect1" presStyleLbl="bgImgPlace1" presStyleIdx="2" presStyleCnt="3" custLinFactNeighborX="-5176" custLinFactNeighborY="-49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PE"/>
        </a:p>
      </dgm:t>
    </dgm:pt>
    <dgm:pt modelId="{D955E5F8-D501-4EB6-ACD8-40E6FEE38D66}" type="pres">
      <dgm:prSet presAssocID="{D679DCD5-45D4-4DC6-831E-EC8005095A1F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FEF26D25-D824-47B6-8266-D5CACE206804}" type="presOf" srcId="{7232145A-40AC-498F-8B50-F1BE0954AD69}" destId="{D955E5F8-D501-4EB6-ACD8-40E6FEE38D66}" srcOrd="0" destOrd="1" presId="urn:microsoft.com/office/officeart/2008/layout/BendingPictureCaptionList"/>
    <dgm:cxn modelId="{2816E4DB-912D-4AB6-8FD5-71360273734B}" srcId="{00105322-68EF-4209-B884-8928462D21FD}" destId="{43DAD8B4-AB67-40BB-A5E3-4B6A78FB2290}" srcOrd="0" destOrd="0" parTransId="{5702A1FB-829E-4342-B37B-4C36E80BAE87}" sibTransId="{ECE179AB-3CAB-45E8-A2C1-58900BB06886}"/>
    <dgm:cxn modelId="{C04B6676-A37E-4BE0-B656-6EDD0B797955}" type="presOf" srcId="{43DAD8B4-AB67-40BB-A5E3-4B6A78FB2290}" destId="{4F6B02DD-0787-4193-BC50-9D5281DB3549}" srcOrd="0" destOrd="0" presId="urn:microsoft.com/office/officeart/2008/layout/BendingPictureCaptionList"/>
    <dgm:cxn modelId="{F68F8933-6FDD-45A8-B211-D6892E828BA5}" srcId="{D679DCD5-45D4-4DC6-831E-EC8005095A1F}" destId="{7232145A-40AC-498F-8B50-F1BE0954AD69}" srcOrd="0" destOrd="0" parTransId="{1067427D-FE3B-4FB7-AB4F-0E63A1300768}" sibTransId="{781B1B07-E5A2-42E0-8ABE-9D6AD55A836C}"/>
    <dgm:cxn modelId="{3E05F9B1-8AE1-48AC-B0B7-B33CB7B75159}" srcId="{00105322-68EF-4209-B884-8928462D21FD}" destId="{64E586F6-4D96-4942-A469-2ED2CC557FC6}" srcOrd="1" destOrd="0" parTransId="{4A938DFE-BBDA-4A18-9A61-AC2A40F1DCAF}" sibTransId="{1154F5A9-E317-41AE-84EE-748E77792052}"/>
    <dgm:cxn modelId="{85B97748-D600-4430-8203-45D17A8A6854}" type="presOf" srcId="{00105322-68EF-4209-B884-8928462D21FD}" destId="{0440D5A9-6B62-4505-88A4-15E071E94190}" srcOrd="0" destOrd="0" presId="urn:microsoft.com/office/officeart/2008/layout/BendingPictureCaptionList"/>
    <dgm:cxn modelId="{CD2FB2CA-FDED-4365-991C-1A91787C794B}" type="presOf" srcId="{D679DCD5-45D4-4DC6-831E-EC8005095A1F}" destId="{D955E5F8-D501-4EB6-ACD8-40E6FEE38D66}" srcOrd="0" destOrd="0" presId="urn:microsoft.com/office/officeart/2008/layout/BendingPictureCaptionList"/>
    <dgm:cxn modelId="{CAA6D06B-1A85-4BF7-9AA6-A23C69848A08}" type="presOf" srcId="{96FA3DFE-0362-4855-B413-A39328FE4546}" destId="{4F6B02DD-0787-4193-BC50-9D5281DB3549}" srcOrd="0" destOrd="1" presId="urn:microsoft.com/office/officeart/2008/layout/BendingPictureCaptionList"/>
    <dgm:cxn modelId="{99F0FBF0-A418-4E99-A3A5-AE3F1FA1FF4C}" type="presOf" srcId="{64E586F6-4D96-4942-A469-2ED2CC557FC6}" destId="{E1EEBB07-B0B7-48E4-89EE-B9035CBFF368}" srcOrd="0" destOrd="0" presId="urn:microsoft.com/office/officeart/2008/layout/BendingPictureCaptionList"/>
    <dgm:cxn modelId="{06A5E533-F2EB-4CD6-A771-CC17201EC9BE}" srcId="{64E586F6-4D96-4942-A469-2ED2CC557FC6}" destId="{89D9B286-43C3-4ED5-AC47-4A4425FBECE8}" srcOrd="0" destOrd="0" parTransId="{FA632414-7FAC-468F-B96A-DFB5896C5180}" sibTransId="{54A167BE-9C59-4BD2-842C-19D4D68828C4}"/>
    <dgm:cxn modelId="{ACE9580A-374A-48A4-A048-79E3B033A6D3}" srcId="{00105322-68EF-4209-B884-8928462D21FD}" destId="{D679DCD5-45D4-4DC6-831E-EC8005095A1F}" srcOrd="2" destOrd="0" parTransId="{AE08DA12-E791-47F9-AB7A-A82D3B17CEBB}" sibTransId="{4CAAEBFA-9671-4DF0-ABB6-A948721B6705}"/>
    <dgm:cxn modelId="{9336AFB9-FAEF-4473-8E50-17A89FEE114F}" srcId="{43DAD8B4-AB67-40BB-A5E3-4B6A78FB2290}" destId="{96FA3DFE-0362-4855-B413-A39328FE4546}" srcOrd="0" destOrd="0" parTransId="{E5791A61-6561-4ED4-9583-CBD8F96E0680}" sibTransId="{75D6F732-4DCB-414B-894A-D41B50CCD644}"/>
    <dgm:cxn modelId="{807BE0F8-4403-4381-ABC2-6BAD2890F90C}" type="presOf" srcId="{89D9B286-43C3-4ED5-AC47-4A4425FBECE8}" destId="{E1EEBB07-B0B7-48E4-89EE-B9035CBFF368}" srcOrd="0" destOrd="1" presId="urn:microsoft.com/office/officeart/2008/layout/BendingPictureCaptionList"/>
    <dgm:cxn modelId="{4EF94FD3-A7D4-41D5-B923-6A2342B0FAC4}" type="presParOf" srcId="{0440D5A9-6B62-4505-88A4-15E071E94190}" destId="{14F4E4CD-0481-4C00-A9B0-063E57F68EAD}" srcOrd="0" destOrd="0" presId="urn:microsoft.com/office/officeart/2008/layout/BendingPictureCaptionList"/>
    <dgm:cxn modelId="{9CBC8E24-9FDE-40F9-8BE8-36E5B8CA77A8}" type="presParOf" srcId="{14F4E4CD-0481-4C00-A9B0-063E57F68EAD}" destId="{020D147B-277E-4EA4-928C-93D69296E2E2}" srcOrd="0" destOrd="0" presId="urn:microsoft.com/office/officeart/2008/layout/BendingPictureCaptionList"/>
    <dgm:cxn modelId="{EBF480DC-C1EC-4D52-B59B-C5748CF562BF}" type="presParOf" srcId="{14F4E4CD-0481-4C00-A9B0-063E57F68EAD}" destId="{4F6B02DD-0787-4193-BC50-9D5281DB3549}" srcOrd="1" destOrd="0" presId="urn:microsoft.com/office/officeart/2008/layout/BendingPictureCaptionList"/>
    <dgm:cxn modelId="{DCE1436E-7AA9-4293-912E-4B4B54950429}" type="presParOf" srcId="{0440D5A9-6B62-4505-88A4-15E071E94190}" destId="{3BE2AB48-A6F6-4F6C-8F61-7ABA166582B5}" srcOrd="1" destOrd="0" presId="urn:microsoft.com/office/officeart/2008/layout/BendingPictureCaptionList"/>
    <dgm:cxn modelId="{3442EA08-EC3D-474D-8B5D-847242264F11}" type="presParOf" srcId="{0440D5A9-6B62-4505-88A4-15E071E94190}" destId="{53A36945-0318-4679-86E2-185273BC961A}" srcOrd="2" destOrd="0" presId="urn:microsoft.com/office/officeart/2008/layout/BendingPictureCaptionList"/>
    <dgm:cxn modelId="{45C0FC92-5AC2-413E-8130-3EA3F96026DA}" type="presParOf" srcId="{53A36945-0318-4679-86E2-185273BC961A}" destId="{0E8113E1-44F1-4659-BA96-C8B2BDB0FC9C}" srcOrd="0" destOrd="0" presId="urn:microsoft.com/office/officeart/2008/layout/BendingPictureCaptionList"/>
    <dgm:cxn modelId="{722BC51E-92E4-40A6-A844-5A80C9922FFF}" type="presParOf" srcId="{53A36945-0318-4679-86E2-185273BC961A}" destId="{E1EEBB07-B0B7-48E4-89EE-B9035CBFF368}" srcOrd="1" destOrd="0" presId="urn:microsoft.com/office/officeart/2008/layout/BendingPictureCaptionList"/>
    <dgm:cxn modelId="{B6E9D146-940E-420B-B847-95022C853114}" type="presParOf" srcId="{0440D5A9-6B62-4505-88A4-15E071E94190}" destId="{F958417A-028D-4743-99AA-C84E36DD12B1}" srcOrd="3" destOrd="0" presId="urn:microsoft.com/office/officeart/2008/layout/BendingPictureCaptionList"/>
    <dgm:cxn modelId="{C6B9AD5F-02C4-49FC-AD7E-15EF742FAA4F}" type="presParOf" srcId="{0440D5A9-6B62-4505-88A4-15E071E94190}" destId="{AE1FA034-9F26-4CA8-A06C-7D67FFB9E841}" srcOrd="4" destOrd="0" presId="urn:microsoft.com/office/officeart/2008/layout/BendingPictureCaptionList"/>
    <dgm:cxn modelId="{2252C26F-6E69-43CE-A2B2-DEB2312BF122}" type="presParOf" srcId="{AE1FA034-9F26-4CA8-A06C-7D67FFB9E841}" destId="{9688B4AC-E77E-4C63-9216-761BD3BE87F1}" srcOrd="0" destOrd="0" presId="urn:microsoft.com/office/officeart/2008/layout/BendingPictureCaptionList"/>
    <dgm:cxn modelId="{707BBE60-CD45-4FF8-9F21-9AFDB1429404}" type="presParOf" srcId="{AE1FA034-9F26-4CA8-A06C-7D67FFB9E841}" destId="{D955E5F8-D501-4EB6-ACD8-40E6FEE38D66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105322-68EF-4209-B884-8928462D21FD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43DAD8B4-AB67-40BB-A5E3-4B6A78FB2290}">
      <dgm:prSet phldrT="[Texto]"/>
      <dgm:spPr/>
      <dgm:t>
        <a:bodyPr/>
        <a:lstStyle/>
        <a:p>
          <a:r>
            <a:rPr lang="es-PE" dirty="0" smtClean="0"/>
            <a:t>CAPACITACIÓN POR ZOOM </a:t>
          </a:r>
          <a:endParaRPr lang="es-PE" dirty="0"/>
        </a:p>
      </dgm:t>
    </dgm:pt>
    <dgm:pt modelId="{5702A1FB-829E-4342-B37B-4C36E80BAE87}" type="parTrans" cxnId="{2816E4DB-912D-4AB6-8FD5-71360273734B}">
      <dgm:prSet/>
      <dgm:spPr/>
      <dgm:t>
        <a:bodyPr/>
        <a:lstStyle/>
        <a:p>
          <a:endParaRPr lang="es-PE"/>
        </a:p>
      </dgm:t>
    </dgm:pt>
    <dgm:pt modelId="{ECE179AB-3CAB-45E8-A2C1-58900BB06886}" type="sibTrans" cxnId="{2816E4DB-912D-4AB6-8FD5-71360273734B}">
      <dgm:prSet/>
      <dgm:spPr/>
      <dgm:t>
        <a:bodyPr/>
        <a:lstStyle/>
        <a:p>
          <a:endParaRPr lang="es-PE"/>
        </a:p>
      </dgm:t>
    </dgm:pt>
    <dgm:pt modelId="{64E586F6-4D96-4942-A469-2ED2CC557FC6}">
      <dgm:prSet phldrT="[Texto]" custT="1"/>
      <dgm:spPr/>
      <dgm:t>
        <a:bodyPr/>
        <a:lstStyle/>
        <a:p>
          <a:pPr rtl="0"/>
          <a:r>
            <a:rPr lang="es-PE" sz="1400" dirty="0" smtClean="0"/>
            <a:t>Facilitar medios para responder  inquietudes con respecto al COVID-19</a:t>
          </a:r>
          <a:endParaRPr lang="es-PE" sz="1400" dirty="0"/>
        </a:p>
      </dgm:t>
    </dgm:pt>
    <dgm:pt modelId="{4A938DFE-BBDA-4A18-9A61-AC2A40F1DCAF}" type="parTrans" cxnId="{3E05F9B1-8AE1-48AC-B0B7-B33CB7B75159}">
      <dgm:prSet/>
      <dgm:spPr/>
      <dgm:t>
        <a:bodyPr/>
        <a:lstStyle/>
        <a:p>
          <a:endParaRPr lang="es-PE"/>
        </a:p>
      </dgm:t>
    </dgm:pt>
    <dgm:pt modelId="{1154F5A9-E317-41AE-84EE-748E77792052}" type="sibTrans" cxnId="{3E05F9B1-8AE1-48AC-B0B7-B33CB7B75159}">
      <dgm:prSet/>
      <dgm:spPr/>
      <dgm:t>
        <a:bodyPr/>
        <a:lstStyle/>
        <a:p>
          <a:endParaRPr lang="es-PE"/>
        </a:p>
      </dgm:t>
    </dgm:pt>
    <dgm:pt modelId="{D679DCD5-45D4-4DC6-831E-EC8005095A1F}">
      <dgm:prSet phldrT="[Texto]"/>
      <dgm:spPr/>
      <dgm:t>
        <a:bodyPr/>
        <a:lstStyle/>
        <a:p>
          <a:r>
            <a:rPr lang="es-PE" dirty="0" smtClean="0"/>
            <a:t>Reuniones virtuales </a:t>
          </a:r>
          <a:endParaRPr lang="es-PE" dirty="0"/>
        </a:p>
      </dgm:t>
    </dgm:pt>
    <dgm:pt modelId="{AE08DA12-E791-47F9-AB7A-A82D3B17CEBB}" type="parTrans" cxnId="{ACE9580A-374A-48A4-A048-79E3B033A6D3}">
      <dgm:prSet/>
      <dgm:spPr/>
      <dgm:t>
        <a:bodyPr/>
        <a:lstStyle/>
        <a:p>
          <a:endParaRPr lang="es-PE"/>
        </a:p>
      </dgm:t>
    </dgm:pt>
    <dgm:pt modelId="{4CAAEBFA-9671-4DF0-ABB6-A948721B6705}" type="sibTrans" cxnId="{ACE9580A-374A-48A4-A048-79E3B033A6D3}">
      <dgm:prSet/>
      <dgm:spPr/>
      <dgm:t>
        <a:bodyPr/>
        <a:lstStyle/>
        <a:p>
          <a:endParaRPr lang="es-PE"/>
        </a:p>
      </dgm:t>
    </dgm:pt>
    <dgm:pt modelId="{89D9B286-43C3-4ED5-AC47-4A4425FBECE8}">
      <dgm:prSet/>
      <dgm:spPr/>
      <dgm:t>
        <a:bodyPr/>
        <a:lstStyle/>
        <a:p>
          <a:endParaRPr lang="es-PE" sz="800"/>
        </a:p>
      </dgm:t>
    </dgm:pt>
    <dgm:pt modelId="{FA632414-7FAC-468F-B96A-DFB5896C5180}" type="parTrans" cxnId="{06A5E533-F2EB-4CD6-A771-CC17201EC9BE}">
      <dgm:prSet/>
      <dgm:spPr/>
      <dgm:t>
        <a:bodyPr/>
        <a:lstStyle/>
        <a:p>
          <a:endParaRPr lang="es-PE"/>
        </a:p>
      </dgm:t>
    </dgm:pt>
    <dgm:pt modelId="{54A167BE-9C59-4BD2-842C-19D4D68828C4}" type="sibTrans" cxnId="{06A5E533-F2EB-4CD6-A771-CC17201EC9BE}">
      <dgm:prSet/>
      <dgm:spPr/>
      <dgm:t>
        <a:bodyPr/>
        <a:lstStyle/>
        <a:p>
          <a:endParaRPr lang="es-PE"/>
        </a:p>
      </dgm:t>
    </dgm:pt>
    <dgm:pt modelId="{7232145A-40AC-498F-8B50-F1BE0954AD69}">
      <dgm:prSet/>
      <dgm:spPr/>
      <dgm:t>
        <a:bodyPr/>
        <a:lstStyle/>
        <a:p>
          <a:endParaRPr lang="es-PE" dirty="0"/>
        </a:p>
      </dgm:t>
    </dgm:pt>
    <dgm:pt modelId="{1067427D-FE3B-4FB7-AB4F-0E63A1300768}" type="parTrans" cxnId="{F68F8933-6FDD-45A8-B211-D6892E828BA5}">
      <dgm:prSet/>
      <dgm:spPr/>
      <dgm:t>
        <a:bodyPr/>
        <a:lstStyle/>
        <a:p>
          <a:endParaRPr lang="es-PE"/>
        </a:p>
      </dgm:t>
    </dgm:pt>
    <dgm:pt modelId="{781B1B07-E5A2-42E0-8ABE-9D6AD55A836C}" type="sibTrans" cxnId="{F68F8933-6FDD-45A8-B211-D6892E828BA5}">
      <dgm:prSet/>
      <dgm:spPr/>
      <dgm:t>
        <a:bodyPr/>
        <a:lstStyle/>
        <a:p>
          <a:endParaRPr lang="es-PE"/>
        </a:p>
      </dgm:t>
    </dgm:pt>
    <dgm:pt modelId="{0440D5A9-6B62-4505-88A4-15E071E94190}" type="pres">
      <dgm:prSet presAssocID="{00105322-68EF-4209-B884-8928462D21F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14F4E4CD-0481-4C00-A9B0-063E57F68EAD}" type="pres">
      <dgm:prSet presAssocID="{43DAD8B4-AB67-40BB-A5E3-4B6A78FB2290}" presName="composite" presStyleCnt="0"/>
      <dgm:spPr/>
    </dgm:pt>
    <dgm:pt modelId="{020D147B-277E-4EA4-928C-93D69296E2E2}" type="pres">
      <dgm:prSet presAssocID="{43DAD8B4-AB67-40BB-A5E3-4B6A78FB2290}" presName="rect1" presStyleLbl="bgImgPlace1" presStyleIdx="0" presStyleCnt="3" custAng="5400000" custLinFactNeighborX="-1725" custLinFactNeighborY="-215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PE"/>
        </a:p>
      </dgm:t>
    </dgm:pt>
    <dgm:pt modelId="{4F6B02DD-0787-4193-BC50-9D5281DB3549}" type="pres">
      <dgm:prSet presAssocID="{43DAD8B4-AB67-40BB-A5E3-4B6A78FB2290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BE2AB48-A6F6-4F6C-8F61-7ABA166582B5}" type="pres">
      <dgm:prSet presAssocID="{ECE179AB-3CAB-45E8-A2C1-58900BB06886}" presName="sibTrans" presStyleCnt="0"/>
      <dgm:spPr/>
    </dgm:pt>
    <dgm:pt modelId="{53A36945-0318-4679-86E2-185273BC961A}" type="pres">
      <dgm:prSet presAssocID="{64E586F6-4D96-4942-A469-2ED2CC557FC6}" presName="composite" presStyleCnt="0"/>
      <dgm:spPr/>
    </dgm:pt>
    <dgm:pt modelId="{0E8113E1-44F1-4659-BA96-C8B2BDB0FC9C}" type="pres">
      <dgm:prSet presAssocID="{64E586F6-4D96-4942-A469-2ED2CC557FC6}" presName="rect1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1EEBB07-B0B7-48E4-89EE-B9035CBFF368}" type="pres">
      <dgm:prSet presAssocID="{64E586F6-4D96-4942-A469-2ED2CC557FC6}" presName="wedgeRectCallout1" presStyleLbl="node1" presStyleIdx="1" presStyleCnt="3" custScaleY="126257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958417A-028D-4743-99AA-C84E36DD12B1}" type="pres">
      <dgm:prSet presAssocID="{1154F5A9-E317-41AE-84EE-748E77792052}" presName="sibTrans" presStyleCnt="0"/>
      <dgm:spPr/>
    </dgm:pt>
    <dgm:pt modelId="{AE1FA034-9F26-4CA8-A06C-7D67FFB9E841}" type="pres">
      <dgm:prSet presAssocID="{D679DCD5-45D4-4DC6-831E-EC8005095A1F}" presName="composite" presStyleCnt="0"/>
      <dgm:spPr/>
    </dgm:pt>
    <dgm:pt modelId="{9688B4AC-E77E-4C63-9216-761BD3BE87F1}" type="pres">
      <dgm:prSet presAssocID="{D679DCD5-45D4-4DC6-831E-EC8005095A1F}" presName="rect1" presStyleLbl="bgImgPlace1" presStyleIdx="2" presStyleCnt="3" custLinFactNeighborX="-5176" custLinFactNeighborY="-49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PE"/>
        </a:p>
      </dgm:t>
    </dgm:pt>
    <dgm:pt modelId="{D955E5F8-D501-4EB6-ACD8-40E6FEE38D66}" type="pres">
      <dgm:prSet presAssocID="{D679DCD5-45D4-4DC6-831E-EC8005095A1F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90CFD367-13AE-4B8F-A2EE-ED5C7D0E4F11}" type="presOf" srcId="{00105322-68EF-4209-B884-8928462D21FD}" destId="{0440D5A9-6B62-4505-88A4-15E071E94190}" srcOrd="0" destOrd="0" presId="urn:microsoft.com/office/officeart/2008/layout/BendingPictureCaptionList"/>
    <dgm:cxn modelId="{2816E4DB-912D-4AB6-8FD5-71360273734B}" srcId="{00105322-68EF-4209-B884-8928462D21FD}" destId="{43DAD8B4-AB67-40BB-A5E3-4B6A78FB2290}" srcOrd="0" destOrd="0" parTransId="{5702A1FB-829E-4342-B37B-4C36E80BAE87}" sibTransId="{ECE179AB-3CAB-45E8-A2C1-58900BB06886}"/>
    <dgm:cxn modelId="{48513FD7-7021-47FF-BD94-701E69048CD5}" type="presOf" srcId="{89D9B286-43C3-4ED5-AC47-4A4425FBECE8}" destId="{E1EEBB07-B0B7-48E4-89EE-B9035CBFF368}" srcOrd="0" destOrd="1" presId="urn:microsoft.com/office/officeart/2008/layout/BendingPictureCaptionList"/>
    <dgm:cxn modelId="{F68F8933-6FDD-45A8-B211-D6892E828BA5}" srcId="{D679DCD5-45D4-4DC6-831E-EC8005095A1F}" destId="{7232145A-40AC-498F-8B50-F1BE0954AD69}" srcOrd="0" destOrd="0" parTransId="{1067427D-FE3B-4FB7-AB4F-0E63A1300768}" sibTransId="{781B1B07-E5A2-42E0-8ABE-9D6AD55A836C}"/>
    <dgm:cxn modelId="{0846E14D-4E50-48F3-8091-6A4CF28C6243}" type="presOf" srcId="{64E586F6-4D96-4942-A469-2ED2CC557FC6}" destId="{E1EEBB07-B0B7-48E4-89EE-B9035CBFF368}" srcOrd="0" destOrd="0" presId="urn:microsoft.com/office/officeart/2008/layout/BendingPictureCaptionList"/>
    <dgm:cxn modelId="{3E05F9B1-8AE1-48AC-B0B7-B33CB7B75159}" srcId="{00105322-68EF-4209-B884-8928462D21FD}" destId="{64E586F6-4D96-4942-A469-2ED2CC557FC6}" srcOrd="1" destOrd="0" parTransId="{4A938DFE-BBDA-4A18-9A61-AC2A40F1DCAF}" sibTransId="{1154F5A9-E317-41AE-84EE-748E77792052}"/>
    <dgm:cxn modelId="{3606F20A-7D10-47AA-92A3-558D7260E9F4}" type="presOf" srcId="{7232145A-40AC-498F-8B50-F1BE0954AD69}" destId="{D955E5F8-D501-4EB6-ACD8-40E6FEE38D66}" srcOrd="0" destOrd="1" presId="urn:microsoft.com/office/officeart/2008/layout/BendingPictureCaptionList"/>
    <dgm:cxn modelId="{702EFB7B-837F-49A7-9E30-87FF11A79639}" type="presOf" srcId="{43DAD8B4-AB67-40BB-A5E3-4B6A78FB2290}" destId="{4F6B02DD-0787-4193-BC50-9D5281DB3549}" srcOrd="0" destOrd="0" presId="urn:microsoft.com/office/officeart/2008/layout/BendingPictureCaptionList"/>
    <dgm:cxn modelId="{06A5E533-F2EB-4CD6-A771-CC17201EC9BE}" srcId="{64E586F6-4D96-4942-A469-2ED2CC557FC6}" destId="{89D9B286-43C3-4ED5-AC47-4A4425FBECE8}" srcOrd="0" destOrd="0" parTransId="{FA632414-7FAC-468F-B96A-DFB5896C5180}" sibTransId="{54A167BE-9C59-4BD2-842C-19D4D68828C4}"/>
    <dgm:cxn modelId="{ACE9580A-374A-48A4-A048-79E3B033A6D3}" srcId="{00105322-68EF-4209-B884-8928462D21FD}" destId="{D679DCD5-45D4-4DC6-831E-EC8005095A1F}" srcOrd="2" destOrd="0" parTransId="{AE08DA12-E791-47F9-AB7A-A82D3B17CEBB}" sibTransId="{4CAAEBFA-9671-4DF0-ABB6-A948721B6705}"/>
    <dgm:cxn modelId="{36647E97-6044-4D3B-9F4B-2ABA35D62227}" type="presOf" srcId="{D679DCD5-45D4-4DC6-831E-EC8005095A1F}" destId="{D955E5F8-D501-4EB6-ACD8-40E6FEE38D66}" srcOrd="0" destOrd="0" presId="urn:microsoft.com/office/officeart/2008/layout/BendingPictureCaptionList"/>
    <dgm:cxn modelId="{41041773-A720-4B85-9CDE-06246760D04A}" type="presParOf" srcId="{0440D5A9-6B62-4505-88A4-15E071E94190}" destId="{14F4E4CD-0481-4C00-A9B0-063E57F68EAD}" srcOrd="0" destOrd="0" presId="urn:microsoft.com/office/officeart/2008/layout/BendingPictureCaptionList"/>
    <dgm:cxn modelId="{247299CF-F8F5-4B8F-AFD3-D6B31AABCE1D}" type="presParOf" srcId="{14F4E4CD-0481-4C00-A9B0-063E57F68EAD}" destId="{020D147B-277E-4EA4-928C-93D69296E2E2}" srcOrd="0" destOrd="0" presId="urn:microsoft.com/office/officeart/2008/layout/BendingPictureCaptionList"/>
    <dgm:cxn modelId="{AF28951C-BC73-48E7-99C2-52E37FE1AD8E}" type="presParOf" srcId="{14F4E4CD-0481-4C00-A9B0-063E57F68EAD}" destId="{4F6B02DD-0787-4193-BC50-9D5281DB3549}" srcOrd="1" destOrd="0" presId="urn:microsoft.com/office/officeart/2008/layout/BendingPictureCaptionList"/>
    <dgm:cxn modelId="{4398CBEF-6D74-443D-90B4-A45770241B1E}" type="presParOf" srcId="{0440D5A9-6B62-4505-88A4-15E071E94190}" destId="{3BE2AB48-A6F6-4F6C-8F61-7ABA166582B5}" srcOrd="1" destOrd="0" presId="urn:microsoft.com/office/officeart/2008/layout/BendingPictureCaptionList"/>
    <dgm:cxn modelId="{E4339A30-8575-4F7C-8ADA-2621BE3C1727}" type="presParOf" srcId="{0440D5A9-6B62-4505-88A4-15E071E94190}" destId="{53A36945-0318-4679-86E2-185273BC961A}" srcOrd="2" destOrd="0" presId="urn:microsoft.com/office/officeart/2008/layout/BendingPictureCaptionList"/>
    <dgm:cxn modelId="{133FCAAA-A28B-4BF1-80F6-3F1EB1A30AC8}" type="presParOf" srcId="{53A36945-0318-4679-86E2-185273BC961A}" destId="{0E8113E1-44F1-4659-BA96-C8B2BDB0FC9C}" srcOrd="0" destOrd="0" presId="urn:microsoft.com/office/officeart/2008/layout/BendingPictureCaptionList"/>
    <dgm:cxn modelId="{A1FEE344-D1FD-44C9-8ED1-DAC62ADEECE7}" type="presParOf" srcId="{53A36945-0318-4679-86E2-185273BC961A}" destId="{E1EEBB07-B0B7-48E4-89EE-B9035CBFF368}" srcOrd="1" destOrd="0" presId="urn:microsoft.com/office/officeart/2008/layout/BendingPictureCaptionList"/>
    <dgm:cxn modelId="{822FBFD7-4226-444D-B61A-7DC9C544F155}" type="presParOf" srcId="{0440D5A9-6B62-4505-88A4-15E071E94190}" destId="{F958417A-028D-4743-99AA-C84E36DD12B1}" srcOrd="3" destOrd="0" presId="urn:microsoft.com/office/officeart/2008/layout/BendingPictureCaptionList"/>
    <dgm:cxn modelId="{1033F8A4-1197-4D2E-AD6A-641B5655588F}" type="presParOf" srcId="{0440D5A9-6B62-4505-88A4-15E071E94190}" destId="{AE1FA034-9F26-4CA8-A06C-7D67FFB9E841}" srcOrd="4" destOrd="0" presId="urn:microsoft.com/office/officeart/2008/layout/BendingPictureCaptionList"/>
    <dgm:cxn modelId="{C037413A-4CA4-40E0-9CD5-D2CEB3DA76E0}" type="presParOf" srcId="{AE1FA034-9F26-4CA8-A06C-7D67FFB9E841}" destId="{9688B4AC-E77E-4C63-9216-761BD3BE87F1}" srcOrd="0" destOrd="0" presId="urn:microsoft.com/office/officeart/2008/layout/BendingPictureCaptionList"/>
    <dgm:cxn modelId="{0A30AEC4-0998-4225-A280-DC22F499FE98}" type="presParOf" srcId="{AE1FA034-9F26-4CA8-A06C-7D67FFB9E841}" destId="{D955E5F8-D501-4EB6-ACD8-40E6FEE38D66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105322-68EF-4209-B884-8928462D21FD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43DAD8B4-AB67-40BB-A5E3-4B6A78FB2290}">
      <dgm:prSet phldrT="[Texto]"/>
      <dgm:spPr/>
      <dgm:t>
        <a:bodyPr/>
        <a:lstStyle/>
        <a:p>
          <a:r>
            <a:rPr lang="es-PE" dirty="0" smtClean="0"/>
            <a:t>PUNTOS</a:t>
          </a:r>
          <a:r>
            <a:rPr lang="es-PE" baseline="0" dirty="0" smtClean="0"/>
            <a:t> DE ACOPIO DE EPP</a:t>
          </a:r>
          <a:endParaRPr lang="es-PE" dirty="0"/>
        </a:p>
      </dgm:t>
    </dgm:pt>
    <dgm:pt modelId="{5702A1FB-829E-4342-B37B-4C36E80BAE87}" type="parTrans" cxnId="{2816E4DB-912D-4AB6-8FD5-71360273734B}">
      <dgm:prSet/>
      <dgm:spPr/>
      <dgm:t>
        <a:bodyPr/>
        <a:lstStyle/>
        <a:p>
          <a:endParaRPr lang="es-PE"/>
        </a:p>
      </dgm:t>
    </dgm:pt>
    <dgm:pt modelId="{ECE179AB-3CAB-45E8-A2C1-58900BB06886}" type="sibTrans" cxnId="{2816E4DB-912D-4AB6-8FD5-71360273734B}">
      <dgm:prSet/>
      <dgm:spPr/>
      <dgm:t>
        <a:bodyPr/>
        <a:lstStyle/>
        <a:p>
          <a:endParaRPr lang="es-PE"/>
        </a:p>
      </dgm:t>
    </dgm:pt>
    <dgm:pt modelId="{64E586F6-4D96-4942-A469-2ED2CC557FC6}">
      <dgm:prSet phldrT="[Texto]" custT="1"/>
      <dgm:spPr/>
      <dgm:t>
        <a:bodyPr/>
        <a:lstStyle/>
        <a:p>
          <a:pPr rtl="0"/>
          <a:r>
            <a:rPr lang="es-PE" sz="1400" dirty="0" smtClean="0"/>
            <a:t>EVITAR</a:t>
          </a:r>
          <a:r>
            <a:rPr lang="es-PE" sz="1400" baseline="0" dirty="0" smtClean="0"/>
            <a:t> AGLOMERACIONES AL INGRESO Y SALIDA DEL TRABAJO</a:t>
          </a:r>
          <a:endParaRPr lang="es-PE" sz="1400" dirty="0"/>
        </a:p>
      </dgm:t>
    </dgm:pt>
    <dgm:pt modelId="{4A938DFE-BBDA-4A18-9A61-AC2A40F1DCAF}" type="parTrans" cxnId="{3E05F9B1-8AE1-48AC-B0B7-B33CB7B75159}">
      <dgm:prSet/>
      <dgm:spPr/>
      <dgm:t>
        <a:bodyPr/>
        <a:lstStyle/>
        <a:p>
          <a:endParaRPr lang="es-PE"/>
        </a:p>
      </dgm:t>
    </dgm:pt>
    <dgm:pt modelId="{1154F5A9-E317-41AE-84EE-748E77792052}" type="sibTrans" cxnId="{3E05F9B1-8AE1-48AC-B0B7-B33CB7B75159}">
      <dgm:prSet/>
      <dgm:spPr/>
      <dgm:t>
        <a:bodyPr/>
        <a:lstStyle/>
        <a:p>
          <a:endParaRPr lang="es-PE"/>
        </a:p>
      </dgm:t>
    </dgm:pt>
    <dgm:pt modelId="{D679DCD5-45D4-4DC6-831E-EC8005095A1F}">
      <dgm:prSet phldrT="[Texto]" custT="1"/>
      <dgm:spPr/>
      <dgm:t>
        <a:bodyPr/>
        <a:lstStyle/>
        <a:p>
          <a:r>
            <a:rPr lang="es-PE" sz="1400" dirty="0" smtClean="0"/>
            <a:t>DESINFECTE</a:t>
          </a:r>
          <a:r>
            <a:rPr lang="es-PE" sz="1400" baseline="0" dirty="0" smtClean="0"/>
            <a:t> LA SUPERFICIE DE SU AREA DE TRABAJO</a:t>
          </a:r>
          <a:endParaRPr lang="es-PE" sz="1400" dirty="0"/>
        </a:p>
      </dgm:t>
    </dgm:pt>
    <dgm:pt modelId="{AE08DA12-E791-47F9-AB7A-A82D3B17CEBB}" type="parTrans" cxnId="{ACE9580A-374A-48A4-A048-79E3B033A6D3}">
      <dgm:prSet/>
      <dgm:spPr/>
      <dgm:t>
        <a:bodyPr/>
        <a:lstStyle/>
        <a:p>
          <a:endParaRPr lang="es-PE"/>
        </a:p>
      </dgm:t>
    </dgm:pt>
    <dgm:pt modelId="{4CAAEBFA-9671-4DF0-ABB6-A948721B6705}" type="sibTrans" cxnId="{ACE9580A-374A-48A4-A048-79E3B033A6D3}">
      <dgm:prSet/>
      <dgm:spPr/>
      <dgm:t>
        <a:bodyPr/>
        <a:lstStyle/>
        <a:p>
          <a:endParaRPr lang="es-PE"/>
        </a:p>
      </dgm:t>
    </dgm:pt>
    <dgm:pt modelId="{89D9B286-43C3-4ED5-AC47-4A4425FBECE8}">
      <dgm:prSet/>
      <dgm:spPr/>
      <dgm:t>
        <a:bodyPr/>
        <a:lstStyle/>
        <a:p>
          <a:endParaRPr lang="es-PE" sz="800"/>
        </a:p>
      </dgm:t>
    </dgm:pt>
    <dgm:pt modelId="{FA632414-7FAC-468F-B96A-DFB5896C5180}" type="parTrans" cxnId="{06A5E533-F2EB-4CD6-A771-CC17201EC9BE}">
      <dgm:prSet/>
      <dgm:spPr/>
      <dgm:t>
        <a:bodyPr/>
        <a:lstStyle/>
        <a:p>
          <a:endParaRPr lang="es-PE"/>
        </a:p>
      </dgm:t>
    </dgm:pt>
    <dgm:pt modelId="{54A167BE-9C59-4BD2-842C-19D4D68828C4}" type="sibTrans" cxnId="{06A5E533-F2EB-4CD6-A771-CC17201EC9BE}">
      <dgm:prSet/>
      <dgm:spPr/>
      <dgm:t>
        <a:bodyPr/>
        <a:lstStyle/>
        <a:p>
          <a:endParaRPr lang="es-PE"/>
        </a:p>
      </dgm:t>
    </dgm:pt>
    <dgm:pt modelId="{7232145A-40AC-498F-8B50-F1BE0954AD69}">
      <dgm:prSet/>
      <dgm:spPr/>
      <dgm:t>
        <a:bodyPr/>
        <a:lstStyle/>
        <a:p>
          <a:endParaRPr lang="es-PE" sz="900" dirty="0"/>
        </a:p>
      </dgm:t>
    </dgm:pt>
    <dgm:pt modelId="{1067427D-FE3B-4FB7-AB4F-0E63A1300768}" type="parTrans" cxnId="{F68F8933-6FDD-45A8-B211-D6892E828BA5}">
      <dgm:prSet/>
      <dgm:spPr/>
      <dgm:t>
        <a:bodyPr/>
        <a:lstStyle/>
        <a:p>
          <a:endParaRPr lang="es-PE"/>
        </a:p>
      </dgm:t>
    </dgm:pt>
    <dgm:pt modelId="{781B1B07-E5A2-42E0-8ABE-9D6AD55A836C}" type="sibTrans" cxnId="{F68F8933-6FDD-45A8-B211-D6892E828BA5}">
      <dgm:prSet/>
      <dgm:spPr/>
      <dgm:t>
        <a:bodyPr/>
        <a:lstStyle/>
        <a:p>
          <a:endParaRPr lang="es-PE"/>
        </a:p>
      </dgm:t>
    </dgm:pt>
    <dgm:pt modelId="{0440D5A9-6B62-4505-88A4-15E071E94190}" type="pres">
      <dgm:prSet presAssocID="{00105322-68EF-4209-B884-8928462D21F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14F4E4CD-0481-4C00-A9B0-063E57F68EAD}" type="pres">
      <dgm:prSet presAssocID="{43DAD8B4-AB67-40BB-A5E3-4B6A78FB2290}" presName="composite" presStyleCnt="0"/>
      <dgm:spPr/>
    </dgm:pt>
    <dgm:pt modelId="{020D147B-277E-4EA4-928C-93D69296E2E2}" type="pres">
      <dgm:prSet presAssocID="{43DAD8B4-AB67-40BB-A5E3-4B6A78FB2290}" presName="rect1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F6B02DD-0787-4193-BC50-9D5281DB3549}" type="pres">
      <dgm:prSet presAssocID="{43DAD8B4-AB67-40BB-A5E3-4B6A78FB2290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BE2AB48-A6F6-4F6C-8F61-7ABA166582B5}" type="pres">
      <dgm:prSet presAssocID="{ECE179AB-3CAB-45E8-A2C1-58900BB06886}" presName="sibTrans" presStyleCnt="0"/>
      <dgm:spPr/>
    </dgm:pt>
    <dgm:pt modelId="{53A36945-0318-4679-86E2-185273BC961A}" type="pres">
      <dgm:prSet presAssocID="{64E586F6-4D96-4942-A469-2ED2CC557FC6}" presName="composite" presStyleCnt="0"/>
      <dgm:spPr/>
    </dgm:pt>
    <dgm:pt modelId="{0E8113E1-44F1-4659-BA96-C8B2BDB0FC9C}" type="pres">
      <dgm:prSet presAssocID="{64E586F6-4D96-4942-A469-2ED2CC557FC6}" presName="rect1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1EEBB07-B0B7-48E4-89EE-B9035CBFF368}" type="pres">
      <dgm:prSet presAssocID="{64E586F6-4D96-4942-A469-2ED2CC557FC6}" presName="wedgeRectCallout1" presStyleLbl="node1" presStyleIdx="1" presStyleCnt="3" custScaleY="126257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958417A-028D-4743-99AA-C84E36DD12B1}" type="pres">
      <dgm:prSet presAssocID="{1154F5A9-E317-41AE-84EE-748E77792052}" presName="sibTrans" presStyleCnt="0"/>
      <dgm:spPr/>
    </dgm:pt>
    <dgm:pt modelId="{AE1FA034-9F26-4CA8-A06C-7D67FFB9E841}" type="pres">
      <dgm:prSet presAssocID="{D679DCD5-45D4-4DC6-831E-EC8005095A1F}" presName="composite" presStyleCnt="0"/>
      <dgm:spPr/>
    </dgm:pt>
    <dgm:pt modelId="{9688B4AC-E77E-4C63-9216-761BD3BE87F1}" type="pres">
      <dgm:prSet presAssocID="{D679DCD5-45D4-4DC6-831E-EC8005095A1F}" presName="rect1" presStyleLbl="bgImgPlace1" presStyleIdx="2" presStyleCnt="3" custAng="5400000" custScaleY="94962" custLinFactNeighborX="-5176" custLinFactNeighborY="-49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PE"/>
        </a:p>
      </dgm:t>
    </dgm:pt>
    <dgm:pt modelId="{D955E5F8-D501-4EB6-ACD8-40E6FEE38D66}" type="pres">
      <dgm:prSet presAssocID="{D679DCD5-45D4-4DC6-831E-EC8005095A1F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2816E4DB-912D-4AB6-8FD5-71360273734B}" srcId="{00105322-68EF-4209-B884-8928462D21FD}" destId="{43DAD8B4-AB67-40BB-A5E3-4B6A78FB2290}" srcOrd="0" destOrd="0" parTransId="{5702A1FB-829E-4342-B37B-4C36E80BAE87}" sibTransId="{ECE179AB-3CAB-45E8-A2C1-58900BB06886}"/>
    <dgm:cxn modelId="{354286B0-2246-4F22-ACD4-9F87F8BD31B6}" type="presOf" srcId="{D679DCD5-45D4-4DC6-831E-EC8005095A1F}" destId="{D955E5F8-D501-4EB6-ACD8-40E6FEE38D66}" srcOrd="0" destOrd="0" presId="urn:microsoft.com/office/officeart/2008/layout/BendingPictureCaptionList"/>
    <dgm:cxn modelId="{9B1CB1F2-6DD9-4186-9A30-BBA5F3FA08F5}" type="presOf" srcId="{7232145A-40AC-498F-8B50-F1BE0954AD69}" destId="{D955E5F8-D501-4EB6-ACD8-40E6FEE38D66}" srcOrd="0" destOrd="1" presId="urn:microsoft.com/office/officeart/2008/layout/BendingPictureCaptionList"/>
    <dgm:cxn modelId="{5EBE68A8-9E2A-4A15-84D8-314D62F2B363}" type="presOf" srcId="{64E586F6-4D96-4942-A469-2ED2CC557FC6}" destId="{E1EEBB07-B0B7-48E4-89EE-B9035CBFF368}" srcOrd="0" destOrd="0" presId="urn:microsoft.com/office/officeart/2008/layout/BendingPictureCaptionList"/>
    <dgm:cxn modelId="{F68F8933-6FDD-45A8-B211-D6892E828BA5}" srcId="{D679DCD5-45D4-4DC6-831E-EC8005095A1F}" destId="{7232145A-40AC-498F-8B50-F1BE0954AD69}" srcOrd="0" destOrd="0" parTransId="{1067427D-FE3B-4FB7-AB4F-0E63A1300768}" sibTransId="{781B1B07-E5A2-42E0-8ABE-9D6AD55A836C}"/>
    <dgm:cxn modelId="{3E05F9B1-8AE1-48AC-B0B7-B33CB7B75159}" srcId="{00105322-68EF-4209-B884-8928462D21FD}" destId="{64E586F6-4D96-4942-A469-2ED2CC557FC6}" srcOrd="1" destOrd="0" parTransId="{4A938DFE-BBDA-4A18-9A61-AC2A40F1DCAF}" sibTransId="{1154F5A9-E317-41AE-84EE-748E77792052}"/>
    <dgm:cxn modelId="{EAC3088D-E152-4DB2-8E31-50EACF9AD7EF}" type="presOf" srcId="{00105322-68EF-4209-B884-8928462D21FD}" destId="{0440D5A9-6B62-4505-88A4-15E071E94190}" srcOrd="0" destOrd="0" presId="urn:microsoft.com/office/officeart/2008/layout/BendingPictureCaptionList"/>
    <dgm:cxn modelId="{72C4CCAF-EBBC-48D3-842A-17853B6D0280}" type="presOf" srcId="{43DAD8B4-AB67-40BB-A5E3-4B6A78FB2290}" destId="{4F6B02DD-0787-4193-BC50-9D5281DB3549}" srcOrd="0" destOrd="0" presId="urn:microsoft.com/office/officeart/2008/layout/BendingPictureCaptionList"/>
    <dgm:cxn modelId="{6B28E6C2-3541-4E7D-ADA7-61F281AA7A53}" type="presOf" srcId="{89D9B286-43C3-4ED5-AC47-4A4425FBECE8}" destId="{E1EEBB07-B0B7-48E4-89EE-B9035CBFF368}" srcOrd="0" destOrd="1" presId="urn:microsoft.com/office/officeart/2008/layout/BendingPictureCaptionList"/>
    <dgm:cxn modelId="{06A5E533-F2EB-4CD6-A771-CC17201EC9BE}" srcId="{64E586F6-4D96-4942-A469-2ED2CC557FC6}" destId="{89D9B286-43C3-4ED5-AC47-4A4425FBECE8}" srcOrd="0" destOrd="0" parTransId="{FA632414-7FAC-468F-B96A-DFB5896C5180}" sibTransId="{54A167BE-9C59-4BD2-842C-19D4D68828C4}"/>
    <dgm:cxn modelId="{ACE9580A-374A-48A4-A048-79E3B033A6D3}" srcId="{00105322-68EF-4209-B884-8928462D21FD}" destId="{D679DCD5-45D4-4DC6-831E-EC8005095A1F}" srcOrd="2" destOrd="0" parTransId="{AE08DA12-E791-47F9-AB7A-A82D3B17CEBB}" sibTransId="{4CAAEBFA-9671-4DF0-ABB6-A948721B6705}"/>
    <dgm:cxn modelId="{8B423385-C586-4C73-BA17-8A4BC3180620}" type="presParOf" srcId="{0440D5A9-6B62-4505-88A4-15E071E94190}" destId="{14F4E4CD-0481-4C00-A9B0-063E57F68EAD}" srcOrd="0" destOrd="0" presId="urn:microsoft.com/office/officeart/2008/layout/BendingPictureCaptionList"/>
    <dgm:cxn modelId="{1F961BBC-C636-409F-B5DC-9E0253EA5745}" type="presParOf" srcId="{14F4E4CD-0481-4C00-A9B0-063E57F68EAD}" destId="{020D147B-277E-4EA4-928C-93D69296E2E2}" srcOrd="0" destOrd="0" presId="urn:microsoft.com/office/officeart/2008/layout/BendingPictureCaptionList"/>
    <dgm:cxn modelId="{D191FFA8-4800-44E4-8F2A-D533D79CC37C}" type="presParOf" srcId="{14F4E4CD-0481-4C00-A9B0-063E57F68EAD}" destId="{4F6B02DD-0787-4193-BC50-9D5281DB3549}" srcOrd="1" destOrd="0" presId="urn:microsoft.com/office/officeart/2008/layout/BendingPictureCaptionList"/>
    <dgm:cxn modelId="{0C49D129-17E2-4599-8669-5B58F56706FB}" type="presParOf" srcId="{0440D5A9-6B62-4505-88A4-15E071E94190}" destId="{3BE2AB48-A6F6-4F6C-8F61-7ABA166582B5}" srcOrd="1" destOrd="0" presId="urn:microsoft.com/office/officeart/2008/layout/BendingPictureCaptionList"/>
    <dgm:cxn modelId="{26443004-BBC8-4685-935B-55C771FFAF36}" type="presParOf" srcId="{0440D5A9-6B62-4505-88A4-15E071E94190}" destId="{53A36945-0318-4679-86E2-185273BC961A}" srcOrd="2" destOrd="0" presId="urn:microsoft.com/office/officeart/2008/layout/BendingPictureCaptionList"/>
    <dgm:cxn modelId="{EC38C5E8-D7E2-4C61-8692-EED4C418A12F}" type="presParOf" srcId="{53A36945-0318-4679-86E2-185273BC961A}" destId="{0E8113E1-44F1-4659-BA96-C8B2BDB0FC9C}" srcOrd="0" destOrd="0" presId="urn:microsoft.com/office/officeart/2008/layout/BendingPictureCaptionList"/>
    <dgm:cxn modelId="{BE4E9BBA-F784-41F7-8E1B-D8CA0B890D11}" type="presParOf" srcId="{53A36945-0318-4679-86E2-185273BC961A}" destId="{E1EEBB07-B0B7-48E4-89EE-B9035CBFF368}" srcOrd="1" destOrd="0" presId="urn:microsoft.com/office/officeart/2008/layout/BendingPictureCaptionList"/>
    <dgm:cxn modelId="{3A79975E-2B71-4F49-804A-DD24741D0EA5}" type="presParOf" srcId="{0440D5A9-6B62-4505-88A4-15E071E94190}" destId="{F958417A-028D-4743-99AA-C84E36DD12B1}" srcOrd="3" destOrd="0" presId="urn:microsoft.com/office/officeart/2008/layout/BendingPictureCaptionList"/>
    <dgm:cxn modelId="{D583BC06-03F0-49AE-BFF7-FFE5D8C00CB1}" type="presParOf" srcId="{0440D5A9-6B62-4505-88A4-15E071E94190}" destId="{AE1FA034-9F26-4CA8-A06C-7D67FFB9E841}" srcOrd="4" destOrd="0" presId="urn:microsoft.com/office/officeart/2008/layout/BendingPictureCaptionList"/>
    <dgm:cxn modelId="{1F6E49F1-2553-4EDA-8BCC-AB11D344D867}" type="presParOf" srcId="{AE1FA034-9F26-4CA8-A06C-7D67FFB9E841}" destId="{9688B4AC-E77E-4C63-9216-761BD3BE87F1}" srcOrd="0" destOrd="0" presId="urn:microsoft.com/office/officeart/2008/layout/BendingPictureCaptionList"/>
    <dgm:cxn modelId="{863811CF-D9A1-430A-B1A2-79A5ABACA0DC}" type="presParOf" srcId="{AE1FA034-9F26-4CA8-A06C-7D67FFB9E841}" destId="{D955E5F8-D501-4EB6-ACD8-40E6FEE38D66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D147B-277E-4EA4-928C-93D69296E2E2}">
      <dsp:nvSpPr>
        <dsp:cNvPr id="0" name=""/>
        <dsp:cNvSpPr/>
      </dsp:nvSpPr>
      <dsp:spPr>
        <a:xfrm rot="5400000">
          <a:off x="0" y="315507"/>
          <a:ext cx="2382139" cy="190571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F6B02DD-0787-4193-BC50-9D5281DB3549}">
      <dsp:nvSpPr>
        <dsp:cNvPr id="0" name=""/>
        <dsp:cNvSpPr/>
      </dsp:nvSpPr>
      <dsp:spPr>
        <a:xfrm>
          <a:off x="214392" y="2030648"/>
          <a:ext cx="2120104" cy="66699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kern="1200" dirty="0" smtClean="0"/>
            <a:t>USO DE MASCARILLA</a:t>
          </a:r>
          <a:endParaRPr lang="es-PE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PE" sz="1000" kern="1200" dirty="0"/>
        </a:p>
      </dsp:txBody>
      <dsp:txXfrm>
        <a:off x="214392" y="2030648"/>
        <a:ext cx="2120104" cy="666999"/>
      </dsp:txXfrm>
    </dsp:sp>
    <dsp:sp modelId="{0E8113E1-44F1-4659-BA96-C8B2BDB0FC9C}">
      <dsp:nvSpPr>
        <dsp:cNvPr id="0" name=""/>
        <dsp:cNvSpPr/>
      </dsp:nvSpPr>
      <dsp:spPr>
        <a:xfrm rot="5400000">
          <a:off x="2620353" y="315507"/>
          <a:ext cx="2382139" cy="190571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1EEBB07-B0B7-48E4-89EE-B9035CBFF368}">
      <dsp:nvSpPr>
        <dsp:cNvPr id="0" name=""/>
        <dsp:cNvSpPr/>
      </dsp:nvSpPr>
      <dsp:spPr>
        <a:xfrm>
          <a:off x="2834746" y="2030648"/>
          <a:ext cx="2120104" cy="66699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kern="1200" dirty="0" smtClean="0"/>
            <a:t>CONTROL</a:t>
          </a:r>
          <a:r>
            <a:rPr lang="es-PE" sz="1300" kern="1200" baseline="0" dirty="0" smtClean="0"/>
            <a:t> DE TEMPERATURA</a:t>
          </a:r>
          <a:endParaRPr lang="es-PE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PE" sz="1000" kern="1200"/>
        </a:p>
      </dsp:txBody>
      <dsp:txXfrm>
        <a:off x="2834746" y="2030648"/>
        <a:ext cx="2120104" cy="666999"/>
      </dsp:txXfrm>
    </dsp:sp>
    <dsp:sp modelId="{9688B4AC-E77E-4C63-9216-761BD3BE87F1}">
      <dsp:nvSpPr>
        <dsp:cNvPr id="0" name=""/>
        <dsp:cNvSpPr/>
      </dsp:nvSpPr>
      <dsp:spPr>
        <a:xfrm>
          <a:off x="5117407" y="306055"/>
          <a:ext cx="2382139" cy="190571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955E5F8-D501-4EB6-ACD8-40E6FEE38D66}">
      <dsp:nvSpPr>
        <dsp:cNvPr id="0" name=""/>
        <dsp:cNvSpPr/>
      </dsp:nvSpPr>
      <dsp:spPr>
        <a:xfrm>
          <a:off x="5455099" y="2030648"/>
          <a:ext cx="2120104" cy="66699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kern="1200" dirty="0" smtClean="0"/>
            <a:t>REPORTE OPORTUNO DE SINTOMATOLOGIA </a:t>
          </a:r>
          <a:endParaRPr lang="es-PE" sz="1300" kern="1200" dirty="0"/>
        </a:p>
      </dsp:txBody>
      <dsp:txXfrm>
        <a:off x="5455099" y="2030648"/>
        <a:ext cx="2120104" cy="6669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3486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2416fa8cc_1_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72416fa8cc_1_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4599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8258fe2df3_0_3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8258fe2df3_0_3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064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6be81bf08b_0_120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6be81bf08b_0_120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5251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82ad50bcc1_0_36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82ad50bcc1_0_36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1435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8258fe2df3_0_3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8258fe2df3_0_3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0033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ba96a1c4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6ba96a1c4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563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6be81bf08b_0_11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6be81bf08b_0_11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2166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6be81bf08b_0_11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6be81bf08b_0_11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5867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6be81bf08b_0_11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6be81bf08b_0_11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0451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6be81bf08b_0_11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6be81bf08b_0_11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6021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6bad27d065_0_2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6bad27d065_0_2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0943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5328491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6bd56c9061_0_2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6bd56c9061_0_2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76502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g6b20e2230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5" name="Google Shape;1605;g6b20e2230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5270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6b20e2230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6b20e2230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479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70c1df8b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70c1df8b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9346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8258fe2df3_0_1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8258fe2df3_0_1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8873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81019570e5_0_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81019570e5_0_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325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3627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8258fe2df3_0_3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8258fe2df3_0_3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8749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72eb612d78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72eb612d78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0429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flipH="1">
            <a:off x="713400" y="733893"/>
            <a:ext cx="3858600" cy="3611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flipH="1">
            <a:off x="713222" y="4289471"/>
            <a:ext cx="3858600" cy="4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CUSTOM_8">
    <p:bg>
      <p:bgPr>
        <a:solidFill>
          <a:schemeClr val="dk2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713175" y="539500"/>
            <a:ext cx="7717500" cy="5613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ctrTitle"/>
          </p:nvPr>
        </p:nvSpPr>
        <p:spPr>
          <a:xfrm>
            <a:off x="939299" y="552646"/>
            <a:ext cx="726540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732525" y="1298013"/>
            <a:ext cx="76746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 sz="1200">
                <a:solidFill>
                  <a:schemeClr val="dk1"/>
                </a:solidFill>
              </a:defRPr>
            </a:lvl1pPr>
            <a:lvl2pPr marL="914400" lvl="1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2984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29845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MAIN_POINT_1">
    <p:bg>
      <p:bgPr>
        <a:solidFill>
          <a:schemeClr val="dk2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5029696" y="3096080"/>
            <a:ext cx="3497400" cy="174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>
  <p:cSld name="SECTION_TITLE_AND_DESCRIPTION_1">
    <p:bg>
      <p:bgPr>
        <a:solidFill>
          <a:schemeClr val="accen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/>
          <p:nvPr/>
        </p:nvSpPr>
        <p:spPr>
          <a:xfrm>
            <a:off x="713175" y="4042600"/>
            <a:ext cx="7717500" cy="5613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ctrTitle"/>
          </p:nvPr>
        </p:nvSpPr>
        <p:spPr>
          <a:xfrm flipH="1">
            <a:off x="2447400" y="2305050"/>
            <a:ext cx="4249200" cy="175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ubTitle" idx="1"/>
          </p:nvPr>
        </p:nvSpPr>
        <p:spPr>
          <a:xfrm flipH="1">
            <a:off x="1839450" y="4091575"/>
            <a:ext cx="54651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561300" y="807733"/>
            <a:ext cx="2021400" cy="104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R="27432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7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CUSTOM_8_1_1">
    <p:bg>
      <p:bgPr>
        <a:solidFill>
          <a:schemeClr val="dk2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/>
          <p:nvPr/>
        </p:nvSpPr>
        <p:spPr>
          <a:xfrm>
            <a:off x="713175" y="539500"/>
            <a:ext cx="7717500" cy="4069200"/>
          </a:xfrm>
          <a:prstGeom prst="roundRect">
            <a:avLst>
              <a:gd name="adj" fmla="val 2024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1"/>
          </p:nvPr>
        </p:nvSpPr>
        <p:spPr>
          <a:xfrm>
            <a:off x="1354450" y="3585897"/>
            <a:ext cx="6429300" cy="34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title" hasCustomPrompt="1"/>
          </p:nvPr>
        </p:nvSpPr>
        <p:spPr>
          <a:xfrm>
            <a:off x="2125000" y="2916095"/>
            <a:ext cx="4888200" cy="7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2"/>
          </p:nvPr>
        </p:nvSpPr>
        <p:spPr>
          <a:xfrm>
            <a:off x="1354450" y="1888099"/>
            <a:ext cx="6429300" cy="34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 idx="3" hasCustomPrompt="1"/>
          </p:nvPr>
        </p:nvSpPr>
        <p:spPr>
          <a:xfrm>
            <a:off x="2125000" y="1218201"/>
            <a:ext cx="4888200" cy="7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2_1">
    <p:bg>
      <p:bgPr>
        <a:solidFill>
          <a:schemeClr val="dk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subTitle" idx="1"/>
          </p:nvPr>
        </p:nvSpPr>
        <p:spPr>
          <a:xfrm>
            <a:off x="720200" y="3804853"/>
            <a:ext cx="21513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ubTitle" idx="2"/>
          </p:nvPr>
        </p:nvSpPr>
        <p:spPr>
          <a:xfrm>
            <a:off x="3491522" y="3804843"/>
            <a:ext cx="21513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20"/>
          <p:cNvSpPr/>
          <p:nvPr/>
        </p:nvSpPr>
        <p:spPr>
          <a:xfrm>
            <a:off x="713175" y="539500"/>
            <a:ext cx="7717500" cy="5613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3"/>
          </p:nvPr>
        </p:nvSpPr>
        <p:spPr>
          <a:xfrm>
            <a:off x="6272507" y="3804853"/>
            <a:ext cx="21513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ubTitle" idx="4"/>
          </p:nvPr>
        </p:nvSpPr>
        <p:spPr>
          <a:xfrm>
            <a:off x="720200" y="2151635"/>
            <a:ext cx="21513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ubTitle" idx="5"/>
          </p:nvPr>
        </p:nvSpPr>
        <p:spPr>
          <a:xfrm>
            <a:off x="3428875" y="2151625"/>
            <a:ext cx="22767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ubTitle" idx="6"/>
          </p:nvPr>
        </p:nvSpPr>
        <p:spPr>
          <a:xfrm>
            <a:off x="6272507" y="2151635"/>
            <a:ext cx="2151300" cy="75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7"/>
          </p:nvPr>
        </p:nvSpPr>
        <p:spPr>
          <a:xfrm>
            <a:off x="1386225" y="3430900"/>
            <a:ext cx="819300" cy="37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subTitle" idx="8"/>
          </p:nvPr>
        </p:nvSpPr>
        <p:spPr>
          <a:xfrm>
            <a:off x="4157484" y="3430900"/>
            <a:ext cx="819300" cy="37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9"/>
          </p:nvPr>
        </p:nvSpPr>
        <p:spPr>
          <a:xfrm>
            <a:off x="6938476" y="3430900"/>
            <a:ext cx="819300" cy="37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ubTitle" idx="13"/>
          </p:nvPr>
        </p:nvSpPr>
        <p:spPr>
          <a:xfrm>
            <a:off x="1386225" y="1777675"/>
            <a:ext cx="819300" cy="37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14"/>
          </p:nvPr>
        </p:nvSpPr>
        <p:spPr>
          <a:xfrm>
            <a:off x="4157495" y="1777675"/>
            <a:ext cx="819300" cy="37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subTitle" idx="15"/>
          </p:nvPr>
        </p:nvSpPr>
        <p:spPr>
          <a:xfrm>
            <a:off x="6938476" y="1777675"/>
            <a:ext cx="819300" cy="37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ctrTitle"/>
          </p:nvPr>
        </p:nvSpPr>
        <p:spPr>
          <a:xfrm>
            <a:off x="939299" y="552646"/>
            <a:ext cx="726540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bg>
      <p:bgPr>
        <a:solidFill>
          <a:schemeClr val="accent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1531975" y="582675"/>
            <a:ext cx="6080100" cy="9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1"/>
          </p:nvPr>
        </p:nvSpPr>
        <p:spPr>
          <a:xfrm flipH="1">
            <a:off x="2410650" y="2335275"/>
            <a:ext cx="43227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1"/>
          <p:cNvSpPr txBox="1"/>
          <p:nvPr/>
        </p:nvSpPr>
        <p:spPr>
          <a:xfrm>
            <a:off x="2194350" y="3631900"/>
            <a:ext cx="4755300" cy="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,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9_1_1_1_1">
    <p:bg>
      <p:bgPr>
        <a:solidFill>
          <a:schemeClr val="dk2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 1">
  <p:cSld name="CUSTOM_9_1_1_1_1_1">
    <p:bg>
      <p:bgPr>
        <a:solidFill>
          <a:schemeClr val="accen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50" b="1" i="0">
                <a:solidFill>
                  <a:srgbClr val="FF0000"/>
                </a:solidFill>
                <a:latin typeface="Caladea"/>
                <a:cs typeface="Calade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47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45786" y="2165795"/>
            <a:ext cx="3745865" cy="2389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0" i="0">
                <a:solidFill>
                  <a:schemeClr val="tx1"/>
                </a:solidFill>
                <a:latin typeface="Caladea"/>
                <a:cs typeface="Calade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87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713175" y="4042600"/>
            <a:ext cx="7717500" cy="5613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 flipH="1">
            <a:off x="3905350" y="1879646"/>
            <a:ext cx="4249200" cy="175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flipH="1">
            <a:off x="2689450" y="4091575"/>
            <a:ext cx="54651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133150" y="807733"/>
            <a:ext cx="2021400" cy="104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R="27432"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716450" y="2571750"/>
            <a:ext cx="7716000" cy="2037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2590800" y="539500"/>
            <a:ext cx="5841600" cy="1407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 flipH="1">
            <a:off x="1125075" y="2571750"/>
            <a:ext cx="6875100" cy="164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3657600" y="539600"/>
            <a:ext cx="4506300" cy="140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713175" y="539500"/>
            <a:ext cx="7717500" cy="5613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ctrTitle"/>
          </p:nvPr>
        </p:nvSpPr>
        <p:spPr>
          <a:xfrm>
            <a:off x="1743075" y="552650"/>
            <a:ext cx="565800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dk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713175" y="539500"/>
            <a:ext cx="7717500" cy="1033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3066000" y="576853"/>
            <a:ext cx="3012000" cy="9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713175" y="2114893"/>
            <a:ext cx="4177500" cy="2354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/>
        </p:nvSpPr>
        <p:spPr>
          <a:xfrm>
            <a:off x="713175" y="539500"/>
            <a:ext cx="3490500" cy="4069200"/>
          </a:xfrm>
          <a:prstGeom prst="roundRect">
            <a:avLst>
              <a:gd name="adj" fmla="val 1941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055325" y="1531950"/>
            <a:ext cx="2707500" cy="20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713175" y="4042600"/>
            <a:ext cx="7717500" cy="5613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ctrTitle"/>
          </p:nvPr>
        </p:nvSpPr>
        <p:spPr>
          <a:xfrm flipH="1">
            <a:off x="998298" y="1884854"/>
            <a:ext cx="4249200" cy="175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 flipH="1">
            <a:off x="998298" y="4091575"/>
            <a:ext cx="54651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98298" y="807733"/>
            <a:ext cx="2021400" cy="104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R="27432"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7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accen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ubTitle" idx="1"/>
          </p:nvPr>
        </p:nvSpPr>
        <p:spPr>
          <a:xfrm flipH="1">
            <a:off x="1317277" y="1656521"/>
            <a:ext cx="25113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2"/>
          </p:nvPr>
        </p:nvSpPr>
        <p:spPr>
          <a:xfrm flipH="1">
            <a:off x="1317343" y="3745149"/>
            <a:ext cx="25113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ubTitle" idx="3"/>
          </p:nvPr>
        </p:nvSpPr>
        <p:spPr>
          <a:xfrm flipH="1">
            <a:off x="5315430" y="1656521"/>
            <a:ext cx="25113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subTitle" idx="4"/>
          </p:nvPr>
        </p:nvSpPr>
        <p:spPr>
          <a:xfrm flipH="1">
            <a:off x="5315430" y="3745149"/>
            <a:ext cx="2511300" cy="5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subTitle" idx="5"/>
          </p:nvPr>
        </p:nvSpPr>
        <p:spPr>
          <a:xfrm flipH="1">
            <a:off x="1240663" y="1087475"/>
            <a:ext cx="2664600" cy="4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subTitle" idx="6"/>
          </p:nvPr>
        </p:nvSpPr>
        <p:spPr>
          <a:xfrm flipH="1">
            <a:off x="1240649" y="3176100"/>
            <a:ext cx="2664600" cy="4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ubTitle" idx="7"/>
          </p:nvPr>
        </p:nvSpPr>
        <p:spPr>
          <a:xfrm flipH="1">
            <a:off x="5238737" y="1087475"/>
            <a:ext cx="2664600" cy="4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subTitle" idx="8"/>
          </p:nvPr>
        </p:nvSpPr>
        <p:spPr>
          <a:xfrm flipH="1">
            <a:off x="5238737" y="3176101"/>
            <a:ext cx="2664600" cy="4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ansita"/>
              <a:buNone/>
              <a:defRPr sz="2400">
                <a:solidFill>
                  <a:schemeClr val="dk1"/>
                </a:solidFill>
                <a:latin typeface="Sansita"/>
                <a:ea typeface="Sansita"/>
                <a:cs typeface="Sansita"/>
                <a:sym typeface="Sansit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9">
    <p:bg>
      <p:bgPr>
        <a:solidFill>
          <a:schemeClr val="accen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/>
          <p:nvPr/>
        </p:nvSpPr>
        <p:spPr>
          <a:xfrm>
            <a:off x="713175" y="4042600"/>
            <a:ext cx="7717500" cy="5613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/>
          </p:nvPr>
        </p:nvSpPr>
        <p:spPr>
          <a:xfrm>
            <a:off x="1638250" y="4042750"/>
            <a:ext cx="5867400" cy="561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>
            <a:off x="1839300" y="1498150"/>
            <a:ext cx="5465100" cy="2147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9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taatliches"/>
              <a:buNone/>
              <a:defRPr sz="24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●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■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●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■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●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bel"/>
              <a:buChar char="■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2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3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7"/>
          <p:cNvSpPr/>
          <p:nvPr/>
        </p:nvSpPr>
        <p:spPr>
          <a:xfrm>
            <a:off x="-577250" y="1072543"/>
            <a:ext cx="5602500" cy="10278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subTitle" idx="1"/>
          </p:nvPr>
        </p:nvSpPr>
        <p:spPr>
          <a:xfrm flipH="1">
            <a:off x="713222" y="4289471"/>
            <a:ext cx="3858600" cy="4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/>
              <a:t>LIC.GABY G. TORRES M.</a:t>
            </a:r>
            <a:endParaRPr dirty="0"/>
          </a:p>
        </p:txBody>
      </p:sp>
      <p:sp>
        <p:nvSpPr>
          <p:cNvPr id="128" name="Google Shape;128;p27"/>
          <p:cNvSpPr txBox="1">
            <a:spLocks noGrp="1"/>
          </p:cNvSpPr>
          <p:nvPr>
            <p:ph type="ctrTitle"/>
          </p:nvPr>
        </p:nvSpPr>
        <p:spPr>
          <a:xfrm flipH="1">
            <a:off x="361507" y="733893"/>
            <a:ext cx="4210493" cy="36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COVID-19 MEDIDAS DE PREVENCIÓN</a:t>
            </a:r>
            <a:endParaRPr dirty="0"/>
          </a:p>
        </p:txBody>
      </p:sp>
      <p:grpSp>
        <p:nvGrpSpPr>
          <p:cNvPr id="129" name="Google Shape;129;p27"/>
          <p:cNvGrpSpPr/>
          <p:nvPr/>
        </p:nvGrpSpPr>
        <p:grpSpPr>
          <a:xfrm>
            <a:off x="5412796" y="1982911"/>
            <a:ext cx="3012014" cy="2625547"/>
            <a:chOff x="5412795" y="1074827"/>
            <a:chExt cx="3117647" cy="3533632"/>
          </a:xfrm>
        </p:grpSpPr>
        <p:sp>
          <p:nvSpPr>
            <p:cNvPr id="130" name="Google Shape;130;p27"/>
            <p:cNvSpPr/>
            <p:nvPr/>
          </p:nvSpPr>
          <p:spPr>
            <a:xfrm>
              <a:off x="7481544" y="1253077"/>
              <a:ext cx="787309" cy="948807"/>
            </a:xfrm>
            <a:custGeom>
              <a:avLst/>
              <a:gdLst/>
              <a:ahLst/>
              <a:cxnLst/>
              <a:rect l="l" t="t" r="r" b="b"/>
              <a:pathLst>
                <a:path w="37015" h="44613" extrusionOk="0">
                  <a:moveTo>
                    <a:pt x="18507" y="1"/>
                  </a:moveTo>
                  <a:cubicBezTo>
                    <a:pt x="8285" y="1"/>
                    <a:pt x="0" y="8934"/>
                    <a:pt x="0" y="19949"/>
                  </a:cubicBezTo>
                  <a:cubicBezTo>
                    <a:pt x="0" y="36597"/>
                    <a:pt x="8285" y="44613"/>
                    <a:pt x="18507" y="44613"/>
                  </a:cubicBezTo>
                  <a:cubicBezTo>
                    <a:pt x="28725" y="44613"/>
                    <a:pt x="37014" y="37488"/>
                    <a:pt x="37014" y="19949"/>
                  </a:cubicBezTo>
                  <a:cubicBezTo>
                    <a:pt x="37014" y="8934"/>
                    <a:pt x="28725" y="1"/>
                    <a:pt x="185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7"/>
            <p:cNvSpPr/>
            <p:nvPr/>
          </p:nvSpPr>
          <p:spPr>
            <a:xfrm>
              <a:off x="7740058" y="2021878"/>
              <a:ext cx="270214" cy="535090"/>
            </a:xfrm>
            <a:custGeom>
              <a:avLst/>
              <a:gdLst/>
              <a:ahLst/>
              <a:cxnLst/>
              <a:rect l="l" t="t" r="r" b="b"/>
              <a:pathLst>
                <a:path w="12704" h="25160" extrusionOk="0">
                  <a:moveTo>
                    <a:pt x="1" y="0"/>
                  </a:moveTo>
                  <a:lnTo>
                    <a:pt x="1" y="25159"/>
                  </a:lnTo>
                  <a:lnTo>
                    <a:pt x="12704" y="25159"/>
                  </a:lnTo>
                  <a:lnTo>
                    <a:pt x="127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7"/>
            <p:cNvSpPr/>
            <p:nvPr/>
          </p:nvSpPr>
          <p:spPr>
            <a:xfrm>
              <a:off x="7468932" y="2251484"/>
              <a:ext cx="824553" cy="407315"/>
            </a:xfrm>
            <a:custGeom>
              <a:avLst/>
              <a:gdLst/>
              <a:ahLst/>
              <a:cxnLst/>
              <a:rect l="l" t="t" r="r" b="b"/>
              <a:pathLst>
                <a:path w="38766" h="19152" extrusionOk="0">
                  <a:moveTo>
                    <a:pt x="19100" y="0"/>
                  </a:moveTo>
                  <a:cubicBezTo>
                    <a:pt x="8697" y="0"/>
                    <a:pt x="0" y="13361"/>
                    <a:pt x="0" y="18943"/>
                  </a:cubicBezTo>
                  <a:lnTo>
                    <a:pt x="19100" y="19152"/>
                  </a:lnTo>
                  <a:lnTo>
                    <a:pt x="38200" y="19152"/>
                  </a:lnTo>
                  <a:cubicBezTo>
                    <a:pt x="38765" y="14362"/>
                    <a:pt x="29577" y="0"/>
                    <a:pt x="191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7"/>
            <p:cNvSpPr/>
            <p:nvPr/>
          </p:nvSpPr>
          <p:spPr>
            <a:xfrm>
              <a:off x="7310761" y="1697022"/>
              <a:ext cx="295738" cy="316907"/>
            </a:xfrm>
            <a:custGeom>
              <a:avLst/>
              <a:gdLst/>
              <a:ahLst/>
              <a:cxnLst/>
              <a:rect l="l" t="t" r="r" b="b"/>
              <a:pathLst>
                <a:path w="13904" h="14901" extrusionOk="0">
                  <a:moveTo>
                    <a:pt x="6276" y="1"/>
                  </a:moveTo>
                  <a:cubicBezTo>
                    <a:pt x="5655" y="1"/>
                    <a:pt x="5034" y="119"/>
                    <a:pt x="4433" y="367"/>
                  </a:cubicBezTo>
                  <a:cubicBezTo>
                    <a:pt x="1359" y="1638"/>
                    <a:pt x="1" y="5838"/>
                    <a:pt x="1391" y="9750"/>
                  </a:cubicBezTo>
                  <a:cubicBezTo>
                    <a:pt x="2510" y="12899"/>
                    <a:pt x="5070" y="14900"/>
                    <a:pt x="7629" y="14900"/>
                  </a:cubicBezTo>
                  <a:cubicBezTo>
                    <a:pt x="8251" y="14900"/>
                    <a:pt x="8872" y="14782"/>
                    <a:pt x="9472" y="14534"/>
                  </a:cubicBezTo>
                  <a:cubicBezTo>
                    <a:pt x="12541" y="13265"/>
                    <a:pt x="13904" y="9065"/>
                    <a:pt x="12513" y="5151"/>
                  </a:cubicBezTo>
                  <a:cubicBezTo>
                    <a:pt x="11394" y="2003"/>
                    <a:pt x="8834" y="1"/>
                    <a:pt x="62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7"/>
            <p:cNvSpPr/>
            <p:nvPr/>
          </p:nvSpPr>
          <p:spPr>
            <a:xfrm>
              <a:off x="8145491" y="1697022"/>
              <a:ext cx="295844" cy="316907"/>
            </a:xfrm>
            <a:custGeom>
              <a:avLst/>
              <a:gdLst/>
              <a:ahLst/>
              <a:cxnLst/>
              <a:rect l="l" t="t" r="r" b="b"/>
              <a:pathLst>
                <a:path w="13909" h="14901" extrusionOk="0">
                  <a:moveTo>
                    <a:pt x="7634" y="1"/>
                  </a:moveTo>
                  <a:cubicBezTo>
                    <a:pt x="5075" y="1"/>
                    <a:pt x="2515" y="2003"/>
                    <a:pt x="1396" y="5151"/>
                  </a:cubicBezTo>
                  <a:cubicBezTo>
                    <a:pt x="0" y="9065"/>
                    <a:pt x="1363" y="13265"/>
                    <a:pt x="4438" y="14534"/>
                  </a:cubicBezTo>
                  <a:cubicBezTo>
                    <a:pt x="5038" y="14782"/>
                    <a:pt x="5659" y="14900"/>
                    <a:pt x="6280" y="14900"/>
                  </a:cubicBezTo>
                  <a:cubicBezTo>
                    <a:pt x="8839" y="14900"/>
                    <a:pt x="11398" y="12899"/>
                    <a:pt x="12517" y="9750"/>
                  </a:cubicBezTo>
                  <a:cubicBezTo>
                    <a:pt x="13908" y="5838"/>
                    <a:pt x="12545" y="1638"/>
                    <a:pt x="9477" y="367"/>
                  </a:cubicBezTo>
                  <a:cubicBezTo>
                    <a:pt x="8876" y="119"/>
                    <a:pt x="8255" y="1"/>
                    <a:pt x="76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7"/>
            <p:cNvSpPr/>
            <p:nvPr/>
          </p:nvSpPr>
          <p:spPr>
            <a:xfrm>
              <a:off x="7517530" y="1690323"/>
              <a:ext cx="715821" cy="531368"/>
            </a:xfrm>
            <a:custGeom>
              <a:avLst/>
              <a:gdLst/>
              <a:ahLst/>
              <a:cxnLst/>
              <a:rect l="l" t="t" r="r" b="b"/>
              <a:pathLst>
                <a:path w="33654" h="24985" extrusionOk="0">
                  <a:moveTo>
                    <a:pt x="16829" y="0"/>
                  </a:moveTo>
                  <a:cubicBezTo>
                    <a:pt x="13737" y="0"/>
                    <a:pt x="3718" y="1748"/>
                    <a:pt x="1" y="11581"/>
                  </a:cubicBezTo>
                  <a:cubicBezTo>
                    <a:pt x="1860" y="18707"/>
                    <a:pt x="10399" y="24984"/>
                    <a:pt x="16829" y="24984"/>
                  </a:cubicBezTo>
                  <a:cubicBezTo>
                    <a:pt x="23255" y="24984"/>
                    <a:pt x="31794" y="18707"/>
                    <a:pt x="33653" y="11581"/>
                  </a:cubicBezTo>
                  <a:cubicBezTo>
                    <a:pt x="29935" y="1748"/>
                    <a:pt x="19917" y="0"/>
                    <a:pt x="168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7"/>
            <p:cNvSpPr/>
            <p:nvPr/>
          </p:nvSpPr>
          <p:spPr>
            <a:xfrm>
              <a:off x="7797439" y="1704422"/>
              <a:ext cx="155909" cy="45002"/>
            </a:xfrm>
            <a:custGeom>
              <a:avLst/>
              <a:gdLst/>
              <a:ahLst/>
              <a:cxnLst/>
              <a:rect l="l" t="t" r="r" b="b"/>
              <a:pathLst>
                <a:path w="7330" h="2116" extrusionOk="0">
                  <a:moveTo>
                    <a:pt x="3668" y="464"/>
                  </a:moveTo>
                  <a:cubicBezTo>
                    <a:pt x="4854" y="608"/>
                    <a:pt x="6612" y="978"/>
                    <a:pt x="6839" y="1373"/>
                  </a:cubicBezTo>
                  <a:cubicBezTo>
                    <a:pt x="6852" y="1396"/>
                    <a:pt x="6848" y="1406"/>
                    <a:pt x="6844" y="1423"/>
                  </a:cubicBezTo>
                  <a:cubicBezTo>
                    <a:pt x="6777" y="1582"/>
                    <a:pt x="6469" y="1651"/>
                    <a:pt x="6035" y="1651"/>
                  </a:cubicBezTo>
                  <a:cubicBezTo>
                    <a:pt x="5414" y="1651"/>
                    <a:pt x="4535" y="1510"/>
                    <a:pt x="3728" y="1290"/>
                  </a:cubicBezTo>
                  <a:lnTo>
                    <a:pt x="3668" y="1271"/>
                  </a:lnTo>
                  <a:lnTo>
                    <a:pt x="3603" y="1290"/>
                  </a:lnTo>
                  <a:cubicBezTo>
                    <a:pt x="2801" y="1510"/>
                    <a:pt x="1926" y="1650"/>
                    <a:pt x="1305" y="1650"/>
                  </a:cubicBezTo>
                  <a:cubicBezTo>
                    <a:pt x="867" y="1650"/>
                    <a:pt x="556" y="1580"/>
                    <a:pt x="487" y="1419"/>
                  </a:cubicBezTo>
                  <a:cubicBezTo>
                    <a:pt x="483" y="1406"/>
                    <a:pt x="478" y="1396"/>
                    <a:pt x="497" y="1373"/>
                  </a:cubicBezTo>
                  <a:cubicBezTo>
                    <a:pt x="724" y="978"/>
                    <a:pt x="2477" y="608"/>
                    <a:pt x="3668" y="464"/>
                  </a:cubicBezTo>
                  <a:close/>
                  <a:moveTo>
                    <a:pt x="3640" y="0"/>
                  </a:moveTo>
                  <a:cubicBezTo>
                    <a:pt x="3121" y="66"/>
                    <a:pt x="525" y="409"/>
                    <a:pt x="98" y="1141"/>
                  </a:cubicBezTo>
                  <a:cubicBezTo>
                    <a:pt x="10" y="1284"/>
                    <a:pt x="1" y="1447"/>
                    <a:pt x="65" y="1600"/>
                  </a:cubicBezTo>
                  <a:cubicBezTo>
                    <a:pt x="230" y="1989"/>
                    <a:pt x="749" y="2116"/>
                    <a:pt x="1356" y="2116"/>
                  </a:cubicBezTo>
                  <a:cubicBezTo>
                    <a:pt x="2190" y="2116"/>
                    <a:pt x="3191" y="1877"/>
                    <a:pt x="3668" y="1748"/>
                  </a:cubicBezTo>
                  <a:cubicBezTo>
                    <a:pt x="4141" y="1878"/>
                    <a:pt x="5142" y="2114"/>
                    <a:pt x="5977" y="2114"/>
                  </a:cubicBezTo>
                  <a:cubicBezTo>
                    <a:pt x="6584" y="2114"/>
                    <a:pt x="7103" y="1990"/>
                    <a:pt x="7265" y="1600"/>
                  </a:cubicBezTo>
                  <a:cubicBezTo>
                    <a:pt x="7330" y="1447"/>
                    <a:pt x="7321" y="1284"/>
                    <a:pt x="7233" y="1141"/>
                  </a:cubicBezTo>
                  <a:cubicBezTo>
                    <a:pt x="6807" y="409"/>
                    <a:pt x="4210" y="66"/>
                    <a:pt x="3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7"/>
            <p:cNvSpPr/>
            <p:nvPr/>
          </p:nvSpPr>
          <p:spPr>
            <a:xfrm>
              <a:off x="7477992" y="1700594"/>
              <a:ext cx="108796" cy="128477"/>
            </a:xfrm>
            <a:custGeom>
              <a:avLst/>
              <a:gdLst/>
              <a:ahLst/>
              <a:cxnLst/>
              <a:rect l="l" t="t" r="r" b="b"/>
              <a:pathLst>
                <a:path w="5115" h="6041" extrusionOk="0">
                  <a:moveTo>
                    <a:pt x="358" y="0"/>
                  </a:moveTo>
                  <a:lnTo>
                    <a:pt x="0" y="292"/>
                  </a:lnTo>
                  <a:lnTo>
                    <a:pt x="4757" y="6040"/>
                  </a:lnTo>
                  <a:lnTo>
                    <a:pt x="5114" y="5748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7"/>
            <p:cNvSpPr/>
            <p:nvPr/>
          </p:nvSpPr>
          <p:spPr>
            <a:xfrm>
              <a:off x="8164037" y="1700594"/>
              <a:ext cx="108775" cy="128477"/>
            </a:xfrm>
            <a:custGeom>
              <a:avLst/>
              <a:gdLst/>
              <a:ahLst/>
              <a:cxnLst/>
              <a:rect l="l" t="t" r="r" b="b"/>
              <a:pathLst>
                <a:path w="5114" h="6041" extrusionOk="0">
                  <a:moveTo>
                    <a:pt x="4757" y="0"/>
                  </a:moveTo>
                  <a:lnTo>
                    <a:pt x="1" y="5748"/>
                  </a:lnTo>
                  <a:lnTo>
                    <a:pt x="357" y="6040"/>
                  </a:lnTo>
                  <a:lnTo>
                    <a:pt x="5113" y="292"/>
                  </a:lnTo>
                  <a:lnTo>
                    <a:pt x="4757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7"/>
            <p:cNvSpPr/>
            <p:nvPr/>
          </p:nvSpPr>
          <p:spPr>
            <a:xfrm>
              <a:off x="7743907" y="1881587"/>
              <a:ext cx="263514" cy="9783"/>
            </a:xfrm>
            <a:custGeom>
              <a:avLst/>
              <a:gdLst/>
              <a:ahLst/>
              <a:cxnLst/>
              <a:rect l="l" t="t" r="r" b="b"/>
              <a:pathLst>
                <a:path w="12389" h="460" extrusionOk="0">
                  <a:moveTo>
                    <a:pt x="0" y="1"/>
                  </a:moveTo>
                  <a:lnTo>
                    <a:pt x="0" y="459"/>
                  </a:lnTo>
                  <a:lnTo>
                    <a:pt x="12388" y="459"/>
                  </a:lnTo>
                  <a:lnTo>
                    <a:pt x="12388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7"/>
            <p:cNvSpPr/>
            <p:nvPr/>
          </p:nvSpPr>
          <p:spPr>
            <a:xfrm>
              <a:off x="7689695" y="1961951"/>
              <a:ext cx="371948" cy="8677"/>
            </a:xfrm>
            <a:custGeom>
              <a:avLst/>
              <a:gdLst/>
              <a:ahLst/>
              <a:cxnLst/>
              <a:rect l="l" t="t" r="r" b="b"/>
              <a:pathLst>
                <a:path w="17487" h="408" extrusionOk="0">
                  <a:moveTo>
                    <a:pt x="0" y="0"/>
                  </a:moveTo>
                  <a:lnTo>
                    <a:pt x="0" y="407"/>
                  </a:lnTo>
                  <a:lnTo>
                    <a:pt x="17486" y="407"/>
                  </a:lnTo>
                  <a:lnTo>
                    <a:pt x="174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7743907" y="2038720"/>
              <a:ext cx="263514" cy="9804"/>
            </a:xfrm>
            <a:custGeom>
              <a:avLst/>
              <a:gdLst/>
              <a:ahLst/>
              <a:cxnLst/>
              <a:rect l="l" t="t" r="r" b="b"/>
              <a:pathLst>
                <a:path w="12389" h="461" extrusionOk="0">
                  <a:moveTo>
                    <a:pt x="0" y="1"/>
                  </a:moveTo>
                  <a:lnTo>
                    <a:pt x="0" y="460"/>
                  </a:lnTo>
                  <a:lnTo>
                    <a:pt x="12388" y="460"/>
                  </a:lnTo>
                  <a:lnTo>
                    <a:pt x="12388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7"/>
            <p:cNvSpPr/>
            <p:nvPr/>
          </p:nvSpPr>
          <p:spPr>
            <a:xfrm>
              <a:off x="7679827" y="1628801"/>
              <a:ext cx="39562" cy="80583"/>
            </a:xfrm>
            <a:custGeom>
              <a:avLst/>
              <a:gdLst/>
              <a:ahLst/>
              <a:cxnLst/>
              <a:rect l="l" t="t" r="r" b="b"/>
              <a:pathLst>
                <a:path w="1860" h="3789" extrusionOk="0">
                  <a:moveTo>
                    <a:pt x="932" y="0"/>
                  </a:moveTo>
                  <a:cubicBezTo>
                    <a:pt x="417" y="0"/>
                    <a:pt x="0" y="849"/>
                    <a:pt x="0" y="1892"/>
                  </a:cubicBezTo>
                  <a:cubicBezTo>
                    <a:pt x="0" y="2940"/>
                    <a:pt x="417" y="3789"/>
                    <a:pt x="932" y="3789"/>
                  </a:cubicBezTo>
                  <a:cubicBezTo>
                    <a:pt x="1446" y="3789"/>
                    <a:pt x="1859" y="2940"/>
                    <a:pt x="1859" y="1892"/>
                  </a:cubicBezTo>
                  <a:cubicBezTo>
                    <a:pt x="1859" y="849"/>
                    <a:pt x="1446" y="0"/>
                    <a:pt x="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7"/>
            <p:cNvSpPr/>
            <p:nvPr/>
          </p:nvSpPr>
          <p:spPr>
            <a:xfrm>
              <a:off x="8007164" y="1628801"/>
              <a:ext cx="39562" cy="80583"/>
            </a:xfrm>
            <a:custGeom>
              <a:avLst/>
              <a:gdLst/>
              <a:ahLst/>
              <a:cxnLst/>
              <a:rect l="l" t="t" r="r" b="b"/>
              <a:pathLst>
                <a:path w="1860" h="3789" extrusionOk="0">
                  <a:moveTo>
                    <a:pt x="928" y="0"/>
                  </a:moveTo>
                  <a:cubicBezTo>
                    <a:pt x="413" y="0"/>
                    <a:pt x="0" y="849"/>
                    <a:pt x="0" y="1892"/>
                  </a:cubicBezTo>
                  <a:cubicBezTo>
                    <a:pt x="0" y="2940"/>
                    <a:pt x="413" y="3789"/>
                    <a:pt x="928" y="3789"/>
                  </a:cubicBezTo>
                  <a:cubicBezTo>
                    <a:pt x="1442" y="3789"/>
                    <a:pt x="1859" y="2940"/>
                    <a:pt x="1859" y="1892"/>
                  </a:cubicBezTo>
                  <a:cubicBezTo>
                    <a:pt x="1859" y="849"/>
                    <a:pt x="1442" y="0"/>
                    <a:pt x="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7"/>
            <p:cNvSpPr/>
            <p:nvPr/>
          </p:nvSpPr>
          <p:spPr>
            <a:xfrm>
              <a:off x="7361039" y="1775003"/>
              <a:ext cx="128407" cy="134113"/>
            </a:xfrm>
            <a:custGeom>
              <a:avLst/>
              <a:gdLst/>
              <a:ahLst/>
              <a:cxnLst/>
              <a:rect l="l" t="t" r="r" b="b"/>
              <a:pathLst>
                <a:path w="6037" h="6306" extrusionOk="0">
                  <a:moveTo>
                    <a:pt x="2844" y="1"/>
                  </a:moveTo>
                  <a:cubicBezTo>
                    <a:pt x="2823" y="1"/>
                    <a:pt x="2803" y="1"/>
                    <a:pt x="2782" y="1"/>
                  </a:cubicBezTo>
                  <a:cubicBezTo>
                    <a:pt x="2092" y="24"/>
                    <a:pt x="1402" y="367"/>
                    <a:pt x="882" y="952"/>
                  </a:cubicBezTo>
                  <a:cubicBezTo>
                    <a:pt x="298" y="1600"/>
                    <a:pt x="1" y="2449"/>
                    <a:pt x="71" y="3269"/>
                  </a:cubicBezTo>
                  <a:lnTo>
                    <a:pt x="529" y="3232"/>
                  </a:lnTo>
                  <a:cubicBezTo>
                    <a:pt x="469" y="2533"/>
                    <a:pt x="724" y="1814"/>
                    <a:pt x="1225" y="1258"/>
                  </a:cubicBezTo>
                  <a:cubicBezTo>
                    <a:pt x="1661" y="770"/>
                    <a:pt x="2236" y="479"/>
                    <a:pt x="2797" y="460"/>
                  </a:cubicBezTo>
                  <a:cubicBezTo>
                    <a:pt x="2816" y="459"/>
                    <a:pt x="2836" y="459"/>
                    <a:pt x="2856" y="459"/>
                  </a:cubicBezTo>
                  <a:cubicBezTo>
                    <a:pt x="3403" y="459"/>
                    <a:pt x="3967" y="713"/>
                    <a:pt x="4410" y="1155"/>
                  </a:cubicBezTo>
                  <a:cubicBezTo>
                    <a:pt x="4883" y="1624"/>
                    <a:pt x="5161" y="2231"/>
                    <a:pt x="5207" y="2852"/>
                  </a:cubicBezTo>
                  <a:cubicBezTo>
                    <a:pt x="4832" y="2875"/>
                    <a:pt x="4466" y="3051"/>
                    <a:pt x="4164" y="3357"/>
                  </a:cubicBezTo>
                  <a:cubicBezTo>
                    <a:pt x="3752" y="3784"/>
                    <a:pt x="3561" y="4358"/>
                    <a:pt x="3655" y="4897"/>
                  </a:cubicBezTo>
                  <a:cubicBezTo>
                    <a:pt x="3743" y="5434"/>
                    <a:pt x="4109" y="5898"/>
                    <a:pt x="4628" y="6143"/>
                  </a:cubicBezTo>
                  <a:cubicBezTo>
                    <a:pt x="4855" y="6250"/>
                    <a:pt x="5096" y="6305"/>
                    <a:pt x="5328" y="6305"/>
                  </a:cubicBezTo>
                  <a:cubicBezTo>
                    <a:pt x="5578" y="6305"/>
                    <a:pt x="5819" y="6241"/>
                    <a:pt x="6037" y="6115"/>
                  </a:cubicBezTo>
                  <a:lnTo>
                    <a:pt x="5805" y="5717"/>
                  </a:lnTo>
                  <a:cubicBezTo>
                    <a:pt x="5662" y="5802"/>
                    <a:pt x="5499" y="5843"/>
                    <a:pt x="5328" y="5843"/>
                  </a:cubicBezTo>
                  <a:cubicBezTo>
                    <a:pt x="5162" y="5843"/>
                    <a:pt x="4990" y="5804"/>
                    <a:pt x="4823" y="5726"/>
                  </a:cubicBezTo>
                  <a:cubicBezTo>
                    <a:pt x="4438" y="5546"/>
                    <a:pt x="4173" y="5207"/>
                    <a:pt x="4109" y="4822"/>
                  </a:cubicBezTo>
                  <a:cubicBezTo>
                    <a:pt x="4039" y="4433"/>
                    <a:pt x="4192" y="3992"/>
                    <a:pt x="4494" y="3682"/>
                  </a:cubicBezTo>
                  <a:cubicBezTo>
                    <a:pt x="4729" y="3442"/>
                    <a:pt x="5014" y="3312"/>
                    <a:pt x="5291" y="3312"/>
                  </a:cubicBezTo>
                  <a:cubicBezTo>
                    <a:pt x="5330" y="3312"/>
                    <a:pt x="5369" y="3315"/>
                    <a:pt x="5407" y="3320"/>
                  </a:cubicBezTo>
                  <a:lnTo>
                    <a:pt x="5662" y="3357"/>
                  </a:lnTo>
                  <a:lnTo>
                    <a:pt x="5671" y="3098"/>
                  </a:lnTo>
                  <a:cubicBezTo>
                    <a:pt x="5694" y="2272"/>
                    <a:pt x="5356" y="1448"/>
                    <a:pt x="4740" y="830"/>
                  </a:cubicBezTo>
                  <a:cubicBezTo>
                    <a:pt x="4204" y="300"/>
                    <a:pt x="3516" y="1"/>
                    <a:pt x="28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7"/>
            <p:cNvSpPr/>
            <p:nvPr/>
          </p:nvSpPr>
          <p:spPr>
            <a:xfrm>
              <a:off x="8260849" y="1775003"/>
              <a:ext cx="128301" cy="134113"/>
            </a:xfrm>
            <a:custGeom>
              <a:avLst/>
              <a:gdLst/>
              <a:ahLst/>
              <a:cxnLst/>
              <a:rect l="l" t="t" r="r" b="b"/>
              <a:pathLst>
                <a:path w="6032" h="6306" extrusionOk="0">
                  <a:moveTo>
                    <a:pt x="3189" y="1"/>
                  </a:moveTo>
                  <a:cubicBezTo>
                    <a:pt x="2518" y="1"/>
                    <a:pt x="1834" y="300"/>
                    <a:pt x="1299" y="830"/>
                  </a:cubicBezTo>
                  <a:cubicBezTo>
                    <a:pt x="683" y="1448"/>
                    <a:pt x="344" y="2272"/>
                    <a:pt x="367" y="3098"/>
                  </a:cubicBezTo>
                  <a:lnTo>
                    <a:pt x="372" y="3357"/>
                  </a:lnTo>
                  <a:lnTo>
                    <a:pt x="627" y="3320"/>
                  </a:lnTo>
                  <a:cubicBezTo>
                    <a:pt x="666" y="3315"/>
                    <a:pt x="705" y="3312"/>
                    <a:pt x="745" y="3312"/>
                  </a:cubicBezTo>
                  <a:cubicBezTo>
                    <a:pt x="1023" y="3312"/>
                    <a:pt x="1308" y="3442"/>
                    <a:pt x="1540" y="3682"/>
                  </a:cubicBezTo>
                  <a:cubicBezTo>
                    <a:pt x="1846" y="3992"/>
                    <a:pt x="1994" y="4433"/>
                    <a:pt x="1930" y="4822"/>
                  </a:cubicBezTo>
                  <a:cubicBezTo>
                    <a:pt x="1864" y="5207"/>
                    <a:pt x="1596" y="5546"/>
                    <a:pt x="1215" y="5726"/>
                  </a:cubicBezTo>
                  <a:cubicBezTo>
                    <a:pt x="1046" y="5804"/>
                    <a:pt x="874" y="5843"/>
                    <a:pt x="709" y="5843"/>
                  </a:cubicBezTo>
                  <a:cubicBezTo>
                    <a:pt x="539" y="5843"/>
                    <a:pt x="376" y="5802"/>
                    <a:pt x="233" y="5717"/>
                  </a:cubicBezTo>
                  <a:lnTo>
                    <a:pt x="0" y="6115"/>
                  </a:lnTo>
                  <a:cubicBezTo>
                    <a:pt x="219" y="6241"/>
                    <a:pt x="460" y="6305"/>
                    <a:pt x="710" y="6305"/>
                  </a:cubicBezTo>
                  <a:cubicBezTo>
                    <a:pt x="942" y="6305"/>
                    <a:pt x="1179" y="6250"/>
                    <a:pt x="1410" y="6143"/>
                  </a:cubicBezTo>
                  <a:cubicBezTo>
                    <a:pt x="1930" y="5898"/>
                    <a:pt x="2291" y="5434"/>
                    <a:pt x="2384" y="4897"/>
                  </a:cubicBezTo>
                  <a:cubicBezTo>
                    <a:pt x="2476" y="4358"/>
                    <a:pt x="2281" y="3784"/>
                    <a:pt x="1869" y="3357"/>
                  </a:cubicBezTo>
                  <a:cubicBezTo>
                    <a:pt x="1573" y="3051"/>
                    <a:pt x="1207" y="2875"/>
                    <a:pt x="830" y="2852"/>
                  </a:cubicBezTo>
                  <a:cubicBezTo>
                    <a:pt x="873" y="2231"/>
                    <a:pt x="1155" y="1624"/>
                    <a:pt x="1624" y="1155"/>
                  </a:cubicBezTo>
                  <a:cubicBezTo>
                    <a:pt x="2071" y="713"/>
                    <a:pt x="2640" y="459"/>
                    <a:pt x="3179" y="459"/>
                  </a:cubicBezTo>
                  <a:cubicBezTo>
                    <a:pt x="3199" y="459"/>
                    <a:pt x="3218" y="459"/>
                    <a:pt x="3237" y="460"/>
                  </a:cubicBezTo>
                  <a:cubicBezTo>
                    <a:pt x="3802" y="479"/>
                    <a:pt x="4378" y="770"/>
                    <a:pt x="4813" y="1258"/>
                  </a:cubicBezTo>
                  <a:cubicBezTo>
                    <a:pt x="5313" y="1814"/>
                    <a:pt x="5564" y="2533"/>
                    <a:pt x="5508" y="3232"/>
                  </a:cubicBezTo>
                  <a:lnTo>
                    <a:pt x="5967" y="3269"/>
                  </a:lnTo>
                  <a:cubicBezTo>
                    <a:pt x="6032" y="2449"/>
                    <a:pt x="5741" y="1600"/>
                    <a:pt x="5156" y="952"/>
                  </a:cubicBezTo>
                  <a:cubicBezTo>
                    <a:pt x="4637" y="367"/>
                    <a:pt x="3941" y="24"/>
                    <a:pt x="3250" y="1"/>
                  </a:cubicBezTo>
                  <a:cubicBezTo>
                    <a:pt x="3230" y="1"/>
                    <a:pt x="3210" y="1"/>
                    <a:pt x="318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7"/>
            <p:cNvSpPr/>
            <p:nvPr/>
          </p:nvSpPr>
          <p:spPr>
            <a:xfrm>
              <a:off x="7616235" y="1525981"/>
              <a:ext cx="137383" cy="73479"/>
            </a:xfrm>
            <a:custGeom>
              <a:avLst/>
              <a:gdLst/>
              <a:ahLst/>
              <a:cxnLst/>
              <a:rect l="l" t="t" r="r" b="b"/>
              <a:pathLst>
                <a:path w="6459" h="3455" extrusionOk="0">
                  <a:moveTo>
                    <a:pt x="4841" y="0"/>
                  </a:moveTo>
                  <a:cubicBezTo>
                    <a:pt x="2881" y="0"/>
                    <a:pt x="914" y="1170"/>
                    <a:pt x="0" y="3051"/>
                  </a:cubicBezTo>
                  <a:lnTo>
                    <a:pt x="829" y="3455"/>
                  </a:lnTo>
                  <a:cubicBezTo>
                    <a:pt x="1586" y="1891"/>
                    <a:pt x="3216" y="917"/>
                    <a:pt x="4829" y="917"/>
                  </a:cubicBezTo>
                  <a:cubicBezTo>
                    <a:pt x="5273" y="917"/>
                    <a:pt x="5715" y="991"/>
                    <a:pt x="6138" y="1146"/>
                  </a:cubicBezTo>
                  <a:lnTo>
                    <a:pt x="6458" y="284"/>
                  </a:lnTo>
                  <a:cubicBezTo>
                    <a:pt x="5935" y="91"/>
                    <a:pt x="5389" y="0"/>
                    <a:pt x="4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7"/>
            <p:cNvSpPr/>
            <p:nvPr/>
          </p:nvSpPr>
          <p:spPr>
            <a:xfrm>
              <a:off x="7958758" y="1513987"/>
              <a:ext cx="161035" cy="97490"/>
            </a:xfrm>
            <a:custGeom>
              <a:avLst/>
              <a:gdLst/>
              <a:ahLst/>
              <a:cxnLst/>
              <a:rect l="l" t="t" r="r" b="b"/>
              <a:pathLst>
                <a:path w="7571" h="4584" extrusionOk="0">
                  <a:moveTo>
                    <a:pt x="2233" y="0"/>
                  </a:moveTo>
                  <a:cubicBezTo>
                    <a:pt x="1468" y="0"/>
                    <a:pt x="702" y="166"/>
                    <a:pt x="1" y="499"/>
                  </a:cubicBezTo>
                  <a:lnTo>
                    <a:pt x="395" y="1334"/>
                  </a:lnTo>
                  <a:cubicBezTo>
                    <a:pt x="974" y="1059"/>
                    <a:pt x="1604" y="922"/>
                    <a:pt x="2235" y="922"/>
                  </a:cubicBezTo>
                  <a:cubicBezTo>
                    <a:pt x="2913" y="922"/>
                    <a:pt x="3591" y="1080"/>
                    <a:pt x="4205" y="1394"/>
                  </a:cubicBezTo>
                  <a:cubicBezTo>
                    <a:pt x="5401" y="2006"/>
                    <a:pt x="6324" y="3202"/>
                    <a:pt x="6681" y="4584"/>
                  </a:cubicBezTo>
                  <a:lnTo>
                    <a:pt x="7571" y="4357"/>
                  </a:lnTo>
                  <a:cubicBezTo>
                    <a:pt x="7154" y="2720"/>
                    <a:pt x="6050" y="1306"/>
                    <a:pt x="4627" y="574"/>
                  </a:cubicBezTo>
                  <a:cubicBezTo>
                    <a:pt x="3880" y="192"/>
                    <a:pt x="3056" y="0"/>
                    <a:pt x="2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7"/>
            <p:cNvSpPr/>
            <p:nvPr/>
          </p:nvSpPr>
          <p:spPr>
            <a:xfrm>
              <a:off x="7717386" y="1233832"/>
              <a:ext cx="488508" cy="129817"/>
            </a:xfrm>
            <a:custGeom>
              <a:avLst/>
              <a:gdLst/>
              <a:ahLst/>
              <a:cxnLst/>
              <a:rect l="l" t="t" r="r" b="b"/>
              <a:pathLst>
                <a:path w="22967" h="6104" extrusionOk="0">
                  <a:moveTo>
                    <a:pt x="9246" y="1"/>
                  </a:moveTo>
                  <a:cubicBezTo>
                    <a:pt x="8308" y="1"/>
                    <a:pt x="7401" y="103"/>
                    <a:pt x="6538" y="308"/>
                  </a:cubicBezTo>
                  <a:cubicBezTo>
                    <a:pt x="3431" y="1045"/>
                    <a:pt x="863" y="3270"/>
                    <a:pt x="1" y="5968"/>
                  </a:cubicBezTo>
                  <a:lnTo>
                    <a:pt x="423" y="6103"/>
                  </a:lnTo>
                  <a:cubicBezTo>
                    <a:pt x="1234" y="3544"/>
                    <a:pt x="3677" y="1439"/>
                    <a:pt x="6639" y="735"/>
                  </a:cubicBezTo>
                  <a:cubicBezTo>
                    <a:pt x="7515" y="527"/>
                    <a:pt x="8389" y="440"/>
                    <a:pt x="9239" y="440"/>
                  </a:cubicBezTo>
                  <a:cubicBezTo>
                    <a:pt x="11504" y="440"/>
                    <a:pt x="13602" y="1059"/>
                    <a:pt x="15133" y="1676"/>
                  </a:cubicBezTo>
                  <a:cubicBezTo>
                    <a:pt x="17844" y="2770"/>
                    <a:pt x="20324" y="4430"/>
                    <a:pt x="22721" y="6034"/>
                  </a:cubicBezTo>
                  <a:lnTo>
                    <a:pt x="22967" y="5667"/>
                  </a:lnTo>
                  <a:cubicBezTo>
                    <a:pt x="20551" y="4054"/>
                    <a:pt x="18053" y="2380"/>
                    <a:pt x="15294" y="1268"/>
                  </a:cubicBezTo>
                  <a:cubicBezTo>
                    <a:pt x="13212" y="427"/>
                    <a:pt x="11163" y="1"/>
                    <a:pt x="92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7"/>
            <p:cNvSpPr/>
            <p:nvPr/>
          </p:nvSpPr>
          <p:spPr>
            <a:xfrm>
              <a:off x="8224481" y="1517007"/>
              <a:ext cx="48432" cy="189430"/>
            </a:xfrm>
            <a:custGeom>
              <a:avLst/>
              <a:gdLst/>
              <a:ahLst/>
              <a:cxnLst/>
              <a:rect l="l" t="t" r="r" b="b"/>
              <a:pathLst>
                <a:path w="2277" h="8907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2527"/>
                    <a:pt x="450" y="6194"/>
                    <a:pt x="1887" y="8907"/>
                  </a:cubicBezTo>
                  <a:lnTo>
                    <a:pt x="2277" y="8698"/>
                  </a:lnTo>
                  <a:cubicBezTo>
                    <a:pt x="876" y="6064"/>
                    <a:pt x="441" y="2486"/>
                    <a:pt x="501" y="15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7"/>
            <p:cNvSpPr/>
            <p:nvPr/>
          </p:nvSpPr>
          <p:spPr>
            <a:xfrm>
              <a:off x="7603304" y="1074827"/>
              <a:ext cx="927138" cy="478136"/>
            </a:xfrm>
            <a:custGeom>
              <a:avLst/>
              <a:gdLst/>
              <a:ahLst/>
              <a:cxnLst/>
              <a:rect l="l" t="t" r="r" b="b"/>
              <a:pathLst>
                <a:path w="43589" h="22482" extrusionOk="0">
                  <a:moveTo>
                    <a:pt x="11330" y="0"/>
                  </a:moveTo>
                  <a:cubicBezTo>
                    <a:pt x="11123" y="0"/>
                    <a:pt x="10915" y="7"/>
                    <a:pt x="10706" y="20"/>
                  </a:cubicBezTo>
                  <a:cubicBezTo>
                    <a:pt x="7469" y="229"/>
                    <a:pt x="4405" y="1925"/>
                    <a:pt x="2518" y="4563"/>
                  </a:cubicBezTo>
                  <a:cubicBezTo>
                    <a:pt x="626" y="7197"/>
                    <a:pt x="1" y="10640"/>
                    <a:pt x="840" y="13775"/>
                  </a:cubicBezTo>
                  <a:lnTo>
                    <a:pt x="1266" y="13663"/>
                  </a:lnTo>
                  <a:cubicBezTo>
                    <a:pt x="459" y="10655"/>
                    <a:pt x="1058" y="7349"/>
                    <a:pt x="2875" y="4818"/>
                  </a:cubicBezTo>
                  <a:cubicBezTo>
                    <a:pt x="4687" y="2287"/>
                    <a:pt x="7627" y="660"/>
                    <a:pt x="10733" y="460"/>
                  </a:cubicBezTo>
                  <a:cubicBezTo>
                    <a:pt x="10930" y="447"/>
                    <a:pt x="11127" y="441"/>
                    <a:pt x="11323" y="441"/>
                  </a:cubicBezTo>
                  <a:cubicBezTo>
                    <a:pt x="14258" y="441"/>
                    <a:pt x="17046" y="1825"/>
                    <a:pt x="19746" y="3168"/>
                  </a:cubicBezTo>
                  <a:cubicBezTo>
                    <a:pt x="22517" y="4544"/>
                    <a:pt x="25378" y="5967"/>
                    <a:pt x="28461" y="5973"/>
                  </a:cubicBezTo>
                  <a:cubicBezTo>
                    <a:pt x="30269" y="5973"/>
                    <a:pt x="33138" y="5235"/>
                    <a:pt x="34923" y="4026"/>
                  </a:cubicBezTo>
                  <a:lnTo>
                    <a:pt x="34923" y="4026"/>
                  </a:lnTo>
                  <a:cubicBezTo>
                    <a:pt x="34705" y="7396"/>
                    <a:pt x="32633" y="10668"/>
                    <a:pt x="29657" y="12273"/>
                  </a:cubicBezTo>
                  <a:lnTo>
                    <a:pt x="29263" y="12486"/>
                  </a:lnTo>
                  <a:lnTo>
                    <a:pt x="29670" y="12671"/>
                  </a:lnTo>
                  <a:cubicBezTo>
                    <a:pt x="31480" y="13476"/>
                    <a:pt x="33451" y="13874"/>
                    <a:pt x="35422" y="13874"/>
                  </a:cubicBezTo>
                  <a:cubicBezTo>
                    <a:pt x="37865" y="13874"/>
                    <a:pt x="40308" y="13263"/>
                    <a:pt x="42443" y="12059"/>
                  </a:cubicBezTo>
                  <a:lnTo>
                    <a:pt x="42443" y="12059"/>
                  </a:lnTo>
                  <a:cubicBezTo>
                    <a:pt x="42938" y="15133"/>
                    <a:pt x="40143" y="19366"/>
                    <a:pt x="38539" y="20910"/>
                  </a:cubicBezTo>
                  <a:cubicBezTo>
                    <a:pt x="37702" y="21718"/>
                    <a:pt x="36555" y="22033"/>
                    <a:pt x="35333" y="22033"/>
                  </a:cubicBezTo>
                  <a:cubicBezTo>
                    <a:pt x="33995" y="22033"/>
                    <a:pt x="32567" y="21656"/>
                    <a:pt x="31354" y="21133"/>
                  </a:cubicBezTo>
                  <a:cubicBezTo>
                    <a:pt x="29221" y="20209"/>
                    <a:pt x="27380" y="18661"/>
                    <a:pt x="25605" y="17159"/>
                  </a:cubicBezTo>
                  <a:lnTo>
                    <a:pt x="25091" y="16728"/>
                  </a:lnTo>
                  <a:cubicBezTo>
                    <a:pt x="23125" y="15078"/>
                    <a:pt x="20997" y="13409"/>
                    <a:pt x="18438" y="12685"/>
                  </a:cubicBezTo>
                  <a:cubicBezTo>
                    <a:pt x="17721" y="12481"/>
                    <a:pt x="16924" y="12366"/>
                    <a:pt x="16112" y="12366"/>
                  </a:cubicBezTo>
                  <a:cubicBezTo>
                    <a:pt x="14269" y="12366"/>
                    <a:pt x="12343" y="12959"/>
                    <a:pt x="11072" y="14442"/>
                  </a:cubicBezTo>
                  <a:lnTo>
                    <a:pt x="11405" y="14729"/>
                  </a:lnTo>
                  <a:cubicBezTo>
                    <a:pt x="12582" y="13354"/>
                    <a:pt x="14381" y="12806"/>
                    <a:pt x="16110" y="12806"/>
                  </a:cubicBezTo>
                  <a:cubicBezTo>
                    <a:pt x="16880" y="12806"/>
                    <a:pt x="17636" y="12914"/>
                    <a:pt x="18317" y="13107"/>
                  </a:cubicBezTo>
                  <a:cubicBezTo>
                    <a:pt x="20793" y="13807"/>
                    <a:pt x="22879" y="15444"/>
                    <a:pt x="24808" y="17061"/>
                  </a:cubicBezTo>
                  <a:lnTo>
                    <a:pt x="25322" y="17498"/>
                  </a:lnTo>
                  <a:cubicBezTo>
                    <a:pt x="27126" y="19019"/>
                    <a:pt x="28985" y="20590"/>
                    <a:pt x="31182" y="21535"/>
                  </a:cubicBezTo>
                  <a:cubicBezTo>
                    <a:pt x="31887" y="21837"/>
                    <a:pt x="33592" y="22481"/>
                    <a:pt x="35368" y="22481"/>
                  </a:cubicBezTo>
                  <a:cubicBezTo>
                    <a:pt x="36596" y="22481"/>
                    <a:pt x="37862" y="22175"/>
                    <a:pt x="38845" y="21225"/>
                  </a:cubicBezTo>
                  <a:cubicBezTo>
                    <a:pt x="40561" y="19575"/>
                    <a:pt x="43588" y="14924"/>
                    <a:pt x="42814" y="11661"/>
                  </a:cubicBezTo>
                  <a:lnTo>
                    <a:pt x="42744" y="11374"/>
                  </a:lnTo>
                  <a:lnTo>
                    <a:pt x="42484" y="11526"/>
                  </a:lnTo>
                  <a:cubicBezTo>
                    <a:pt x="40358" y="12791"/>
                    <a:pt x="37892" y="13433"/>
                    <a:pt x="35426" y="13433"/>
                  </a:cubicBezTo>
                  <a:cubicBezTo>
                    <a:pt x="33661" y="13433"/>
                    <a:pt x="31896" y="13105"/>
                    <a:pt x="30254" y="12440"/>
                  </a:cubicBezTo>
                  <a:cubicBezTo>
                    <a:pt x="33329" y="10599"/>
                    <a:pt x="35327" y="7174"/>
                    <a:pt x="35382" y="3581"/>
                  </a:cubicBezTo>
                  <a:lnTo>
                    <a:pt x="35387" y="3117"/>
                  </a:lnTo>
                  <a:lnTo>
                    <a:pt x="35025" y="3404"/>
                  </a:lnTo>
                  <a:cubicBezTo>
                    <a:pt x="33273" y="4795"/>
                    <a:pt x="30087" y="5532"/>
                    <a:pt x="28461" y="5532"/>
                  </a:cubicBezTo>
                  <a:cubicBezTo>
                    <a:pt x="25485" y="5532"/>
                    <a:pt x="22666" y="4132"/>
                    <a:pt x="19945" y="2774"/>
                  </a:cubicBezTo>
                  <a:cubicBezTo>
                    <a:pt x="17198" y="1411"/>
                    <a:pt x="14358" y="0"/>
                    <a:pt x="1133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7"/>
            <p:cNvSpPr/>
            <p:nvPr/>
          </p:nvSpPr>
          <p:spPr>
            <a:xfrm>
              <a:off x="8269442" y="1549352"/>
              <a:ext cx="37393" cy="156784"/>
            </a:xfrm>
            <a:custGeom>
              <a:avLst/>
              <a:gdLst/>
              <a:ahLst/>
              <a:cxnLst/>
              <a:rect l="l" t="t" r="r" b="b"/>
              <a:pathLst>
                <a:path w="1758" h="7372" extrusionOk="0">
                  <a:moveTo>
                    <a:pt x="1359" y="0"/>
                  </a:moveTo>
                  <a:cubicBezTo>
                    <a:pt x="418" y="2007"/>
                    <a:pt x="0" y="5313"/>
                    <a:pt x="927" y="7371"/>
                  </a:cubicBezTo>
                  <a:lnTo>
                    <a:pt x="1331" y="7191"/>
                  </a:lnTo>
                  <a:cubicBezTo>
                    <a:pt x="454" y="5248"/>
                    <a:pt x="858" y="2105"/>
                    <a:pt x="1757" y="186"/>
                  </a:cubicBezTo>
                  <a:lnTo>
                    <a:pt x="135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7"/>
            <p:cNvSpPr/>
            <p:nvPr/>
          </p:nvSpPr>
          <p:spPr>
            <a:xfrm>
              <a:off x="7478184" y="1383436"/>
              <a:ext cx="159163" cy="323989"/>
            </a:xfrm>
            <a:custGeom>
              <a:avLst/>
              <a:gdLst/>
              <a:ahLst/>
              <a:cxnLst/>
              <a:rect l="l" t="t" r="r" b="b"/>
              <a:pathLst>
                <a:path w="7483" h="15234" extrusionOk="0">
                  <a:moveTo>
                    <a:pt x="7052" y="0"/>
                  </a:moveTo>
                  <a:cubicBezTo>
                    <a:pt x="6023" y="4511"/>
                    <a:pt x="3965" y="10765"/>
                    <a:pt x="0" y="14932"/>
                  </a:cubicBezTo>
                  <a:lnTo>
                    <a:pt x="316" y="15233"/>
                  </a:lnTo>
                  <a:cubicBezTo>
                    <a:pt x="4354" y="10996"/>
                    <a:pt x="6440" y="4663"/>
                    <a:pt x="7483" y="97"/>
                  </a:cubicBezTo>
                  <a:lnTo>
                    <a:pt x="705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7"/>
            <p:cNvSpPr/>
            <p:nvPr/>
          </p:nvSpPr>
          <p:spPr>
            <a:xfrm>
              <a:off x="7447813" y="1350772"/>
              <a:ext cx="142424" cy="340301"/>
            </a:xfrm>
            <a:custGeom>
              <a:avLst/>
              <a:gdLst/>
              <a:ahLst/>
              <a:cxnLst/>
              <a:rect l="l" t="t" r="r" b="b"/>
              <a:pathLst>
                <a:path w="6696" h="16001" extrusionOk="0">
                  <a:moveTo>
                    <a:pt x="6384" y="1"/>
                  </a:moveTo>
                  <a:cubicBezTo>
                    <a:pt x="2361" y="4040"/>
                    <a:pt x="1" y="10766"/>
                    <a:pt x="775" y="16001"/>
                  </a:cubicBezTo>
                  <a:lnTo>
                    <a:pt x="1206" y="15939"/>
                  </a:lnTo>
                  <a:cubicBezTo>
                    <a:pt x="465" y="10910"/>
                    <a:pt x="2824" y="4192"/>
                    <a:pt x="6696" y="313"/>
                  </a:cubicBezTo>
                  <a:lnTo>
                    <a:pt x="638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7"/>
            <p:cNvSpPr/>
            <p:nvPr/>
          </p:nvSpPr>
          <p:spPr>
            <a:xfrm>
              <a:off x="7397535" y="1285422"/>
              <a:ext cx="189835" cy="413823"/>
            </a:xfrm>
            <a:custGeom>
              <a:avLst/>
              <a:gdLst/>
              <a:ahLst/>
              <a:cxnLst/>
              <a:rect l="l" t="t" r="r" b="b"/>
              <a:pathLst>
                <a:path w="8925" h="19458" extrusionOk="0">
                  <a:moveTo>
                    <a:pt x="8883" y="1"/>
                  </a:moveTo>
                  <a:cubicBezTo>
                    <a:pt x="4854" y="395"/>
                    <a:pt x="2040" y="3983"/>
                    <a:pt x="1034" y="7358"/>
                  </a:cubicBezTo>
                  <a:cubicBezTo>
                    <a:pt x="1" y="10817"/>
                    <a:pt x="617" y="15346"/>
                    <a:pt x="1109" y="18985"/>
                  </a:cubicBezTo>
                  <a:lnTo>
                    <a:pt x="1173" y="19457"/>
                  </a:lnTo>
                  <a:lnTo>
                    <a:pt x="1609" y="19397"/>
                  </a:lnTo>
                  <a:lnTo>
                    <a:pt x="1544" y="18924"/>
                  </a:lnTo>
                  <a:cubicBezTo>
                    <a:pt x="1058" y="15327"/>
                    <a:pt x="450" y="10853"/>
                    <a:pt x="1456" y="7483"/>
                  </a:cubicBezTo>
                  <a:cubicBezTo>
                    <a:pt x="2416" y="4248"/>
                    <a:pt x="5100" y="812"/>
                    <a:pt x="8925" y="437"/>
                  </a:cubicBezTo>
                  <a:lnTo>
                    <a:pt x="888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7"/>
            <p:cNvSpPr/>
            <p:nvPr/>
          </p:nvSpPr>
          <p:spPr>
            <a:xfrm>
              <a:off x="7316078" y="1708016"/>
              <a:ext cx="66384" cy="67227"/>
            </a:xfrm>
            <a:custGeom>
              <a:avLst/>
              <a:gdLst/>
              <a:ahLst/>
              <a:cxnLst/>
              <a:rect l="l" t="t" r="r" b="b"/>
              <a:pathLst>
                <a:path w="3121" h="3161" extrusionOk="0">
                  <a:moveTo>
                    <a:pt x="1757" y="0"/>
                  </a:moveTo>
                  <a:cubicBezTo>
                    <a:pt x="1479" y="0"/>
                    <a:pt x="1202" y="70"/>
                    <a:pt x="961" y="216"/>
                  </a:cubicBezTo>
                  <a:cubicBezTo>
                    <a:pt x="261" y="642"/>
                    <a:pt x="1" y="1644"/>
                    <a:pt x="405" y="2358"/>
                  </a:cubicBezTo>
                  <a:cubicBezTo>
                    <a:pt x="687" y="2863"/>
                    <a:pt x="1257" y="3160"/>
                    <a:pt x="1828" y="3160"/>
                  </a:cubicBezTo>
                  <a:cubicBezTo>
                    <a:pt x="2069" y="3160"/>
                    <a:pt x="2310" y="3105"/>
                    <a:pt x="2523" y="2993"/>
                  </a:cubicBezTo>
                  <a:lnTo>
                    <a:pt x="2324" y="2604"/>
                  </a:lnTo>
                  <a:cubicBezTo>
                    <a:pt x="2172" y="2683"/>
                    <a:pt x="2001" y="2720"/>
                    <a:pt x="1828" y="2720"/>
                  </a:cubicBezTo>
                  <a:cubicBezTo>
                    <a:pt x="1413" y="2720"/>
                    <a:pt x="988" y="2505"/>
                    <a:pt x="784" y="2144"/>
                  </a:cubicBezTo>
                  <a:cubicBezTo>
                    <a:pt x="502" y="1635"/>
                    <a:pt x="692" y="898"/>
                    <a:pt x="1193" y="592"/>
                  </a:cubicBezTo>
                  <a:cubicBezTo>
                    <a:pt x="1361" y="490"/>
                    <a:pt x="1559" y="441"/>
                    <a:pt x="1759" y="441"/>
                  </a:cubicBezTo>
                  <a:cubicBezTo>
                    <a:pt x="2147" y="441"/>
                    <a:pt x="2544" y="623"/>
                    <a:pt x="2755" y="944"/>
                  </a:cubicBezTo>
                  <a:lnTo>
                    <a:pt x="3121" y="704"/>
                  </a:lnTo>
                  <a:cubicBezTo>
                    <a:pt x="2826" y="253"/>
                    <a:pt x="2289" y="0"/>
                    <a:pt x="1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7"/>
            <p:cNvSpPr/>
            <p:nvPr/>
          </p:nvSpPr>
          <p:spPr>
            <a:xfrm>
              <a:off x="7288196" y="1824212"/>
              <a:ext cx="60258" cy="60059"/>
            </a:xfrm>
            <a:custGeom>
              <a:avLst/>
              <a:gdLst/>
              <a:ahLst/>
              <a:cxnLst/>
              <a:rect l="l" t="t" r="r" b="b"/>
              <a:pathLst>
                <a:path w="2833" h="2824" extrusionOk="0">
                  <a:moveTo>
                    <a:pt x="1497" y="0"/>
                  </a:moveTo>
                  <a:cubicBezTo>
                    <a:pt x="1420" y="0"/>
                    <a:pt x="1341" y="6"/>
                    <a:pt x="1261" y="18"/>
                  </a:cubicBezTo>
                  <a:cubicBezTo>
                    <a:pt x="839" y="80"/>
                    <a:pt x="477" y="302"/>
                    <a:pt x="265" y="630"/>
                  </a:cubicBezTo>
                  <a:cubicBezTo>
                    <a:pt x="51" y="960"/>
                    <a:pt x="0" y="1387"/>
                    <a:pt x="116" y="1794"/>
                  </a:cubicBezTo>
                  <a:cubicBezTo>
                    <a:pt x="237" y="2207"/>
                    <a:pt x="505" y="2536"/>
                    <a:pt x="862" y="2699"/>
                  </a:cubicBezTo>
                  <a:cubicBezTo>
                    <a:pt x="1034" y="2782"/>
                    <a:pt x="1224" y="2823"/>
                    <a:pt x="1423" y="2823"/>
                  </a:cubicBezTo>
                  <a:cubicBezTo>
                    <a:pt x="1628" y="2823"/>
                    <a:pt x="1836" y="2778"/>
                    <a:pt x="2035" y="2689"/>
                  </a:cubicBezTo>
                  <a:cubicBezTo>
                    <a:pt x="2425" y="2517"/>
                    <a:pt x="2713" y="2207"/>
                    <a:pt x="2833" y="1832"/>
                  </a:cubicBezTo>
                  <a:lnTo>
                    <a:pt x="2411" y="1702"/>
                  </a:lnTo>
                  <a:cubicBezTo>
                    <a:pt x="2332" y="1952"/>
                    <a:pt x="2129" y="2166"/>
                    <a:pt x="1855" y="2286"/>
                  </a:cubicBezTo>
                  <a:cubicBezTo>
                    <a:pt x="1709" y="2350"/>
                    <a:pt x="1559" y="2382"/>
                    <a:pt x="1413" y="2382"/>
                  </a:cubicBezTo>
                  <a:cubicBezTo>
                    <a:pt x="1285" y="2382"/>
                    <a:pt x="1161" y="2357"/>
                    <a:pt x="1048" y="2305"/>
                  </a:cubicBezTo>
                  <a:cubicBezTo>
                    <a:pt x="807" y="2188"/>
                    <a:pt x="621" y="1961"/>
                    <a:pt x="543" y="1674"/>
                  </a:cubicBezTo>
                  <a:cubicBezTo>
                    <a:pt x="460" y="1387"/>
                    <a:pt x="492" y="1094"/>
                    <a:pt x="635" y="872"/>
                  </a:cubicBezTo>
                  <a:cubicBezTo>
                    <a:pt x="779" y="649"/>
                    <a:pt x="1029" y="497"/>
                    <a:pt x="1326" y="450"/>
                  </a:cubicBezTo>
                  <a:cubicBezTo>
                    <a:pt x="1381" y="442"/>
                    <a:pt x="1435" y="438"/>
                    <a:pt x="1488" y="438"/>
                  </a:cubicBezTo>
                  <a:cubicBezTo>
                    <a:pt x="1724" y="438"/>
                    <a:pt x="1943" y="514"/>
                    <a:pt x="2110" y="654"/>
                  </a:cubicBezTo>
                  <a:lnTo>
                    <a:pt x="2392" y="320"/>
                  </a:lnTo>
                  <a:cubicBezTo>
                    <a:pt x="2151" y="113"/>
                    <a:pt x="1836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7"/>
            <p:cNvSpPr/>
            <p:nvPr/>
          </p:nvSpPr>
          <p:spPr>
            <a:xfrm>
              <a:off x="7687611" y="2206422"/>
              <a:ext cx="362590" cy="194853"/>
            </a:xfrm>
            <a:custGeom>
              <a:avLst/>
              <a:gdLst/>
              <a:ahLst/>
              <a:cxnLst/>
              <a:rect l="l" t="t" r="r" b="b"/>
              <a:pathLst>
                <a:path w="17047" h="9162" extrusionOk="0">
                  <a:moveTo>
                    <a:pt x="1720" y="677"/>
                  </a:moveTo>
                  <a:cubicBezTo>
                    <a:pt x="3957" y="1914"/>
                    <a:pt x="6614" y="2539"/>
                    <a:pt x="9204" y="2539"/>
                  </a:cubicBezTo>
                  <a:cubicBezTo>
                    <a:pt x="11535" y="2539"/>
                    <a:pt x="13812" y="2033"/>
                    <a:pt x="15679" y="1011"/>
                  </a:cubicBezTo>
                  <a:cubicBezTo>
                    <a:pt x="15874" y="1772"/>
                    <a:pt x="16416" y="3895"/>
                    <a:pt x="16588" y="4877"/>
                  </a:cubicBezTo>
                  <a:cubicBezTo>
                    <a:pt x="16481" y="5091"/>
                    <a:pt x="16096" y="5828"/>
                    <a:pt x="15619" y="6390"/>
                  </a:cubicBezTo>
                  <a:cubicBezTo>
                    <a:pt x="15136" y="6955"/>
                    <a:pt x="14436" y="7432"/>
                    <a:pt x="13482" y="7849"/>
                  </a:cubicBezTo>
                  <a:cubicBezTo>
                    <a:pt x="12122" y="8444"/>
                    <a:pt x="10616" y="8728"/>
                    <a:pt x="9090" y="8728"/>
                  </a:cubicBezTo>
                  <a:cubicBezTo>
                    <a:pt x="5927" y="8728"/>
                    <a:pt x="2682" y="7505"/>
                    <a:pt x="492" y="5290"/>
                  </a:cubicBezTo>
                  <a:cubicBezTo>
                    <a:pt x="659" y="4697"/>
                    <a:pt x="1386" y="2068"/>
                    <a:pt x="1720" y="677"/>
                  </a:cubicBezTo>
                  <a:close/>
                  <a:moveTo>
                    <a:pt x="1423" y="1"/>
                  </a:moveTo>
                  <a:lnTo>
                    <a:pt x="1359" y="292"/>
                  </a:lnTo>
                  <a:cubicBezTo>
                    <a:pt x="1034" y="1711"/>
                    <a:pt x="42" y="5258"/>
                    <a:pt x="32" y="5295"/>
                  </a:cubicBezTo>
                  <a:lnTo>
                    <a:pt x="0" y="5416"/>
                  </a:lnTo>
                  <a:lnTo>
                    <a:pt x="88" y="5508"/>
                  </a:lnTo>
                  <a:cubicBezTo>
                    <a:pt x="2360" y="7864"/>
                    <a:pt x="5772" y="9161"/>
                    <a:pt x="9100" y="9161"/>
                  </a:cubicBezTo>
                  <a:cubicBezTo>
                    <a:pt x="10681" y="9161"/>
                    <a:pt x="12249" y="8870"/>
                    <a:pt x="13658" y="8253"/>
                  </a:cubicBezTo>
                  <a:cubicBezTo>
                    <a:pt x="14678" y="7808"/>
                    <a:pt x="15429" y="7293"/>
                    <a:pt x="15953" y="6672"/>
                  </a:cubicBezTo>
                  <a:cubicBezTo>
                    <a:pt x="16550" y="5972"/>
                    <a:pt x="16995" y="5044"/>
                    <a:pt x="17014" y="5003"/>
                  </a:cubicBezTo>
                  <a:lnTo>
                    <a:pt x="17047" y="4943"/>
                  </a:lnTo>
                  <a:lnTo>
                    <a:pt x="17033" y="4873"/>
                  </a:lnTo>
                  <a:cubicBezTo>
                    <a:pt x="16839" y="3696"/>
                    <a:pt x="16064" y="752"/>
                    <a:pt x="16032" y="626"/>
                  </a:cubicBezTo>
                  <a:lnTo>
                    <a:pt x="15957" y="344"/>
                  </a:lnTo>
                  <a:lnTo>
                    <a:pt x="15707" y="493"/>
                  </a:lnTo>
                  <a:cubicBezTo>
                    <a:pt x="13860" y="1570"/>
                    <a:pt x="11562" y="2104"/>
                    <a:pt x="9205" y="2104"/>
                  </a:cubicBezTo>
                  <a:cubicBezTo>
                    <a:pt x="6593" y="2104"/>
                    <a:pt x="3908" y="1448"/>
                    <a:pt x="1684" y="149"/>
                  </a:cubicBezTo>
                  <a:lnTo>
                    <a:pt x="142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7"/>
            <p:cNvSpPr/>
            <p:nvPr/>
          </p:nvSpPr>
          <p:spPr>
            <a:xfrm>
              <a:off x="7726276" y="2231090"/>
              <a:ext cx="37286" cy="121756"/>
            </a:xfrm>
            <a:custGeom>
              <a:avLst/>
              <a:gdLst/>
              <a:ahLst/>
              <a:cxnLst/>
              <a:rect l="l" t="t" r="r" b="b"/>
              <a:pathLst>
                <a:path w="1753" h="5725" extrusionOk="0">
                  <a:moveTo>
                    <a:pt x="1325" y="0"/>
                  </a:moveTo>
                  <a:lnTo>
                    <a:pt x="0" y="5628"/>
                  </a:lnTo>
                  <a:lnTo>
                    <a:pt x="426" y="5725"/>
                  </a:lnTo>
                  <a:lnTo>
                    <a:pt x="1753" y="97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7"/>
            <p:cNvSpPr/>
            <p:nvPr/>
          </p:nvSpPr>
          <p:spPr>
            <a:xfrm>
              <a:off x="7788677" y="2246848"/>
              <a:ext cx="22695" cy="135474"/>
            </a:xfrm>
            <a:custGeom>
              <a:avLst/>
              <a:gdLst/>
              <a:ahLst/>
              <a:cxnLst/>
              <a:rect l="l" t="t" r="r" b="b"/>
              <a:pathLst>
                <a:path w="1067" h="6370" extrusionOk="0">
                  <a:moveTo>
                    <a:pt x="627" y="0"/>
                  </a:moveTo>
                  <a:cubicBezTo>
                    <a:pt x="599" y="811"/>
                    <a:pt x="454" y="2003"/>
                    <a:pt x="315" y="3158"/>
                  </a:cubicBezTo>
                  <a:cubicBezTo>
                    <a:pt x="176" y="4326"/>
                    <a:pt x="28" y="5527"/>
                    <a:pt x="0" y="6357"/>
                  </a:cubicBezTo>
                  <a:lnTo>
                    <a:pt x="441" y="6370"/>
                  </a:lnTo>
                  <a:cubicBezTo>
                    <a:pt x="469" y="5563"/>
                    <a:pt x="612" y="4367"/>
                    <a:pt x="751" y="3213"/>
                  </a:cubicBezTo>
                  <a:cubicBezTo>
                    <a:pt x="890" y="2050"/>
                    <a:pt x="1034" y="845"/>
                    <a:pt x="1066" y="15"/>
                  </a:cubicBezTo>
                  <a:lnTo>
                    <a:pt x="627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7"/>
            <p:cNvSpPr/>
            <p:nvPr/>
          </p:nvSpPr>
          <p:spPr>
            <a:xfrm>
              <a:off x="7862030" y="2256397"/>
              <a:ext cx="14527" cy="140451"/>
            </a:xfrm>
            <a:custGeom>
              <a:avLst/>
              <a:gdLst/>
              <a:ahLst/>
              <a:cxnLst/>
              <a:rect l="l" t="t" r="r" b="b"/>
              <a:pathLst>
                <a:path w="683" h="6604" extrusionOk="0">
                  <a:moveTo>
                    <a:pt x="436" y="1"/>
                  </a:moveTo>
                  <a:lnTo>
                    <a:pt x="0" y="24"/>
                  </a:lnTo>
                  <a:cubicBezTo>
                    <a:pt x="37" y="775"/>
                    <a:pt x="79" y="2065"/>
                    <a:pt x="120" y="3311"/>
                  </a:cubicBezTo>
                  <a:cubicBezTo>
                    <a:pt x="158" y="4558"/>
                    <a:pt x="204" y="5852"/>
                    <a:pt x="242" y="6603"/>
                  </a:cubicBezTo>
                  <a:lnTo>
                    <a:pt x="682" y="6584"/>
                  </a:lnTo>
                  <a:cubicBezTo>
                    <a:pt x="640" y="5833"/>
                    <a:pt x="599" y="4545"/>
                    <a:pt x="557" y="3297"/>
                  </a:cubicBezTo>
                  <a:cubicBezTo>
                    <a:pt x="520" y="2046"/>
                    <a:pt x="478" y="757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7"/>
            <p:cNvSpPr/>
            <p:nvPr/>
          </p:nvSpPr>
          <p:spPr>
            <a:xfrm>
              <a:off x="7923750" y="2254738"/>
              <a:ext cx="28034" cy="134793"/>
            </a:xfrm>
            <a:custGeom>
              <a:avLst/>
              <a:gdLst/>
              <a:ahLst/>
              <a:cxnLst/>
              <a:rect l="l" t="t" r="r" b="b"/>
              <a:pathLst>
                <a:path w="1318" h="6338" extrusionOk="0">
                  <a:moveTo>
                    <a:pt x="436" y="1"/>
                  </a:moveTo>
                  <a:lnTo>
                    <a:pt x="0" y="61"/>
                  </a:lnTo>
                  <a:cubicBezTo>
                    <a:pt x="312" y="2342"/>
                    <a:pt x="845" y="6185"/>
                    <a:pt x="905" y="6337"/>
                  </a:cubicBezTo>
                  <a:lnTo>
                    <a:pt x="1317" y="6194"/>
                  </a:lnTo>
                  <a:cubicBezTo>
                    <a:pt x="1262" y="5981"/>
                    <a:pt x="761" y="2374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7"/>
            <p:cNvSpPr/>
            <p:nvPr/>
          </p:nvSpPr>
          <p:spPr>
            <a:xfrm>
              <a:off x="7979069" y="2238767"/>
              <a:ext cx="30778" cy="123543"/>
            </a:xfrm>
            <a:custGeom>
              <a:avLst/>
              <a:gdLst/>
              <a:ahLst/>
              <a:cxnLst/>
              <a:rect l="l" t="t" r="r" b="b"/>
              <a:pathLst>
                <a:path w="1447" h="5809" extrusionOk="0">
                  <a:moveTo>
                    <a:pt x="436" y="1"/>
                  </a:moveTo>
                  <a:lnTo>
                    <a:pt x="0" y="65"/>
                  </a:lnTo>
                  <a:cubicBezTo>
                    <a:pt x="103" y="756"/>
                    <a:pt x="306" y="1869"/>
                    <a:pt x="510" y="2944"/>
                  </a:cubicBezTo>
                  <a:cubicBezTo>
                    <a:pt x="705" y="4020"/>
                    <a:pt x="914" y="5128"/>
                    <a:pt x="1011" y="5809"/>
                  </a:cubicBezTo>
                  <a:lnTo>
                    <a:pt x="1447" y="5744"/>
                  </a:lnTo>
                  <a:cubicBezTo>
                    <a:pt x="1344" y="5053"/>
                    <a:pt x="1141" y="3941"/>
                    <a:pt x="942" y="2866"/>
                  </a:cubicBezTo>
                  <a:cubicBezTo>
                    <a:pt x="742" y="1794"/>
                    <a:pt x="533" y="686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7"/>
            <p:cNvSpPr/>
            <p:nvPr/>
          </p:nvSpPr>
          <p:spPr>
            <a:xfrm>
              <a:off x="5679773" y="1253077"/>
              <a:ext cx="787224" cy="948807"/>
            </a:xfrm>
            <a:custGeom>
              <a:avLst/>
              <a:gdLst/>
              <a:ahLst/>
              <a:cxnLst/>
              <a:rect l="l" t="t" r="r" b="b"/>
              <a:pathLst>
                <a:path w="37011" h="44613" extrusionOk="0">
                  <a:moveTo>
                    <a:pt x="18508" y="1"/>
                  </a:moveTo>
                  <a:cubicBezTo>
                    <a:pt x="8286" y="1"/>
                    <a:pt x="1" y="8934"/>
                    <a:pt x="1" y="19949"/>
                  </a:cubicBezTo>
                  <a:cubicBezTo>
                    <a:pt x="1" y="36597"/>
                    <a:pt x="8286" y="44613"/>
                    <a:pt x="18508" y="44613"/>
                  </a:cubicBezTo>
                  <a:cubicBezTo>
                    <a:pt x="28726" y="44613"/>
                    <a:pt x="37010" y="37488"/>
                    <a:pt x="37010" y="19949"/>
                  </a:cubicBezTo>
                  <a:cubicBezTo>
                    <a:pt x="37010" y="8934"/>
                    <a:pt x="28726" y="1"/>
                    <a:pt x="18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7"/>
            <p:cNvSpPr/>
            <p:nvPr/>
          </p:nvSpPr>
          <p:spPr>
            <a:xfrm>
              <a:off x="5938308" y="2021878"/>
              <a:ext cx="270214" cy="535090"/>
            </a:xfrm>
            <a:custGeom>
              <a:avLst/>
              <a:gdLst/>
              <a:ahLst/>
              <a:cxnLst/>
              <a:rect l="l" t="t" r="r" b="b"/>
              <a:pathLst>
                <a:path w="12704" h="25160" extrusionOk="0">
                  <a:moveTo>
                    <a:pt x="0" y="0"/>
                  </a:moveTo>
                  <a:lnTo>
                    <a:pt x="0" y="25159"/>
                  </a:lnTo>
                  <a:lnTo>
                    <a:pt x="12703" y="25159"/>
                  </a:lnTo>
                  <a:lnTo>
                    <a:pt x="12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7"/>
            <p:cNvSpPr/>
            <p:nvPr/>
          </p:nvSpPr>
          <p:spPr>
            <a:xfrm>
              <a:off x="5667076" y="2251484"/>
              <a:ext cx="824659" cy="407315"/>
            </a:xfrm>
            <a:custGeom>
              <a:avLst/>
              <a:gdLst/>
              <a:ahLst/>
              <a:cxnLst/>
              <a:rect l="l" t="t" r="r" b="b"/>
              <a:pathLst>
                <a:path w="38771" h="19152" extrusionOk="0">
                  <a:moveTo>
                    <a:pt x="19105" y="0"/>
                  </a:moveTo>
                  <a:cubicBezTo>
                    <a:pt x="8702" y="0"/>
                    <a:pt x="0" y="13361"/>
                    <a:pt x="0" y="18943"/>
                  </a:cubicBezTo>
                  <a:lnTo>
                    <a:pt x="19105" y="19152"/>
                  </a:lnTo>
                  <a:lnTo>
                    <a:pt x="38205" y="19152"/>
                  </a:lnTo>
                  <a:cubicBezTo>
                    <a:pt x="38771" y="14362"/>
                    <a:pt x="29582" y="0"/>
                    <a:pt x="19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7"/>
            <p:cNvSpPr/>
            <p:nvPr/>
          </p:nvSpPr>
          <p:spPr>
            <a:xfrm>
              <a:off x="5508926" y="1697022"/>
              <a:ext cx="295844" cy="316907"/>
            </a:xfrm>
            <a:custGeom>
              <a:avLst/>
              <a:gdLst/>
              <a:ahLst/>
              <a:cxnLst/>
              <a:rect l="l" t="t" r="r" b="b"/>
              <a:pathLst>
                <a:path w="13909" h="14901" extrusionOk="0">
                  <a:moveTo>
                    <a:pt x="6278" y="1"/>
                  </a:moveTo>
                  <a:cubicBezTo>
                    <a:pt x="5657" y="1"/>
                    <a:pt x="5036" y="119"/>
                    <a:pt x="4437" y="367"/>
                  </a:cubicBezTo>
                  <a:cubicBezTo>
                    <a:pt x="1364" y="1638"/>
                    <a:pt x="1" y="5838"/>
                    <a:pt x="1396" y="9750"/>
                  </a:cubicBezTo>
                  <a:cubicBezTo>
                    <a:pt x="2515" y="12899"/>
                    <a:pt x="5075" y="14900"/>
                    <a:pt x="7633" y="14900"/>
                  </a:cubicBezTo>
                  <a:cubicBezTo>
                    <a:pt x="8254" y="14900"/>
                    <a:pt x="8876" y="14782"/>
                    <a:pt x="9476" y="14534"/>
                  </a:cubicBezTo>
                  <a:cubicBezTo>
                    <a:pt x="12546" y="13265"/>
                    <a:pt x="13909" y="9065"/>
                    <a:pt x="12518" y="5151"/>
                  </a:cubicBezTo>
                  <a:cubicBezTo>
                    <a:pt x="11399" y="2003"/>
                    <a:pt x="8835" y="1"/>
                    <a:pt x="6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7"/>
            <p:cNvSpPr/>
            <p:nvPr/>
          </p:nvSpPr>
          <p:spPr>
            <a:xfrm>
              <a:off x="6343763" y="1697022"/>
              <a:ext cx="295823" cy="316907"/>
            </a:xfrm>
            <a:custGeom>
              <a:avLst/>
              <a:gdLst/>
              <a:ahLst/>
              <a:cxnLst/>
              <a:rect l="l" t="t" r="r" b="b"/>
              <a:pathLst>
                <a:path w="13908" h="14901" extrusionOk="0">
                  <a:moveTo>
                    <a:pt x="7630" y="1"/>
                  </a:moveTo>
                  <a:cubicBezTo>
                    <a:pt x="5073" y="1"/>
                    <a:pt x="2510" y="2003"/>
                    <a:pt x="1391" y="5151"/>
                  </a:cubicBezTo>
                  <a:cubicBezTo>
                    <a:pt x="0" y="9065"/>
                    <a:pt x="1363" y="13265"/>
                    <a:pt x="4436" y="14534"/>
                  </a:cubicBezTo>
                  <a:cubicBezTo>
                    <a:pt x="5036" y="14782"/>
                    <a:pt x="5656" y="14900"/>
                    <a:pt x="6277" y="14900"/>
                  </a:cubicBezTo>
                  <a:cubicBezTo>
                    <a:pt x="8835" y="14900"/>
                    <a:pt x="11398" y="12899"/>
                    <a:pt x="12517" y="9750"/>
                  </a:cubicBezTo>
                  <a:cubicBezTo>
                    <a:pt x="13908" y="5838"/>
                    <a:pt x="12545" y="1638"/>
                    <a:pt x="9471" y="367"/>
                  </a:cubicBezTo>
                  <a:cubicBezTo>
                    <a:pt x="8871" y="119"/>
                    <a:pt x="8251" y="1"/>
                    <a:pt x="76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7"/>
            <p:cNvSpPr/>
            <p:nvPr/>
          </p:nvSpPr>
          <p:spPr>
            <a:xfrm>
              <a:off x="5715588" y="1690323"/>
              <a:ext cx="715714" cy="531368"/>
            </a:xfrm>
            <a:custGeom>
              <a:avLst/>
              <a:gdLst/>
              <a:ahLst/>
              <a:cxnLst/>
              <a:rect l="l" t="t" r="r" b="b"/>
              <a:pathLst>
                <a:path w="33649" h="24985" extrusionOk="0">
                  <a:moveTo>
                    <a:pt x="16824" y="0"/>
                  </a:moveTo>
                  <a:cubicBezTo>
                    <a:pt x="13732" y="0"/>
                    <a:pt x="3713" y="1748"/>
                    <a:pt x="0" y="11581"/>
                  </a:cubicBezTo>
                  <a:cubicBezTo>
                    <a:pt x="1855" y="18707"/>
                    <a:pt x="10394" y="24984"/>
                    <a:pt x="16824" y="24984"/>
                  </a:cubicBezTo>
                  <a:cubicBezTo>
                    <a:pt x="23250" y="24984"/>
                    <a:pt x="31789" y="18707"/>
                    <a:pt x="33648" y="11581"/>
                  </a:cubicBezTo>
                  <a:cubicBezTo>
                    <a:pt x="29930" y="1748"/>
                    <a:pt x="19912" y="0"/>
                    <a:pt x="16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7"/>
            <p:cNvSpPr/>
            <p:nvPr/>
          </p:nvSpPr>
          <p:spPr>
            <a:xfrm>
              <a:off x="5995413" y="1704422"/>
              <a:ext cx="155888" cy="45002"/>
            </a:xfrm>
            <a:custGeom>
              <a:avLst/>
              <a:gdLst/>
              <a:ahLst/>
              <a:cxnLst/>
              <a:rect l="l" t="t" r="r" b="b"/>
              <a:pathLst>
                <a:path w="7329" h="2116" extrusionOk="0">
                  <a:moveTo>
                    <a:pt x="3667" y="464"/>
                  </a:moveTo>
                  <a:cubicBezTo>
                    <a:pt x="4853" y="608"/>
                    <a:pt x="6611" y="978"/>
                    <a:pt x="6838" y="1373"/>
                  </a:cubicBezTo>
                  <a:cubicBezTo>
                    <a:pt x="6852" y="1396"/>
                    <a:pt x="6847" y="1406"/>
                    <a:pt x="6843" y="1423"/>
                  </a:cubicBezTo>
                  <a:cubicBezTo>
                    <a:pt x="6776" y="1582"/>
                    <a:pt x="6468" y="1651"/>
                    <a:pt x="6034" y="1651"/>
                  </a:cubicBezTo>
                  <a:cubicBezTo>
                    <a:pt x="5413" y="1651"/>
                    <a:pt x="4534" y="1510"/>
                    <a:pt x="3727" y="1290"/>
                  </a:cubicBezTo>
                  <a:lnTo>
                    <a:pt x="3667" y="1271"/>
                  </a:lnTo>
                  <a:lnTo>
                    <a:pt x="3602" y="1290"/>
                  </a:lnTo>
                  <a:cubicBezTo>
                    <a:pt x="2795" y="1510"/>
                    <a:pt x="1917" y="1651"/>
                    <a:pt x="1297" y="1651"/>
                  </a:cubicBezTo>
                  <a:cubicBezTo>
                    <a:pt x="863" y="1651"/>
                    <a:pt x="555" y="1582"/>
                    <a:pt x="486" y="1423"/>
                  </a:cubicBezTo>
                  <a:cubicBezTo>
                    <a:pt x="482" y="1406"/>
                    <a:pt x="477" y="1396"/>
                    <a:pt x="496" y="1373"/>
                  </a:cubicBezTo>
                  <a:cubicBezTo>
                    <a:pt x="723" y="978"/>
                    <a:pt x="2476" y="608"/>
                    <a:pt x="3667" y="464"/>
                  </a:cubicBezTo>
                  <a:close/>
                  <a:moveTo>
                    <a:pt x="3639" y="0"/>
                  </a:moveTo>
                  <a:cubicBezTo>
                    <a:pt x="3120" y="66"/>
                    <a:pt x="524" y="409"/>
                    <a:pt x="97" y="1141"/>
                  </a:cubicBezTo>
                  <a:cubicBezTo>
                    <a:pt x="9" y="1284"/>
                    <a:pt x="0" y="1447"/>
                    <a:pt x="65" y="1600"/>
                  </a:cubicBezTo>
                  <a:cubicBezTo>
                    <a:pt x="229" y="1989"/>
                    <a:pt x="748" y="2116"/>
                    <a:pt x="1356" y="2116"/>
                  </a:cubicBezTo>
                  <a:cubicBezTo>
                    <a:pt x="2189" y="2116"/>
                    <a:pt x="3190" y="1877"/>
                    <a:pt x="3667" y="1748"/>
                  </a:cubicBezTo>
                  <a:cubicBezTo>
                    <a:pt x="4140" y="1878"/>
                    <a:pt x="5142" y="2114"/>
                    <a:pt x="5976" y="2114"/>
                  </a:cubicBezTo>
                  <a:cubicBezTo>
                    <a:pt x="6584" y="2114"/>
                    <a:pt x="7102" y="1990"/>
                    <a:pt x="7264" y="1600"/>
                  </a:cubicBezTo>
                  <a:cubicBezTo>
                    <a:pt x="7329" y="1447"/>
                    <a:pt x="7320" y="1284"/>
                    <a:pt x="7232" y="1141"/>
                  </a:cubicBezTo>
                  <a:cubicBezTo>
                    <a:pt x="6806" y="409"/>
                    <a:pt x="4209" y="66"/>
                    <a:pt x="3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7"/>
            <p:cNvSpPr/>
            <p:nvPr/>
          </p:nvSpPr>
          <p:spPr>
            <a:xfrm>
              <a:off x="5676051" y="1700594"/>
              <a:ext cx="108690" cy="128477"/>
            </a:xfrm>
            <a:custGeom>
              <a:avLst/>
              <a:gdLst/>
              <a:ahLst/>
              <a:cxnLst/>
              <a:rect l="l" t="t" r="r" b="b"/>
              <a:pathLst>
                <a:path w="5110" h="6041" extrusionOk="0">
                  <a:moveTo>
                    <a:pt x="353" y="0"/>
                  </a:moveTo>
                  <a:lnTo>
                    <a:pt x="0" y="292"/>
                  </a:lnTo>
                  <a:lnTo>
                    <a:pt x="4752" y="6040"/>
                  </a:lnTo>
                  <a:lnTo>
                    <a:pt x="5109" y="5748"/>
                  </a:lnTo>
                  <a:lnTo>
                    <a:pt x="353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7"/>
            <p:cNvSpPr/>
            <p:nvPr/>
          </p:nvSpPr>
          <p:spPr>
            <a:xfrm>
              <a:off x="6361990" y="1700594"/>
              <a:ext cx="108775" cy="128477"/>
            </a:xfrm>
            <a:custGeom>
              <a:avLst/>
              <a:gdLst/>
              <a:ahLst/>
              <a:cxnLst/>
              <a:rect l="l" t="t" r="r" b="b"/>
              <a:pathLst>
                <a:path w="5114" h="6041" extrusionOk="0">
                  <a:moveTo>
                    <a:pt x="4757" y="0"/>
                  </a:moveTo>
                  <a:lnTo>
                    <a:pt x="1" y="5748"/>
                  </a:lnTo>
                  <a:lnTo>
                    <a:pt x="357" y="6040"/>
                  </a:lnTo>
                  <a:lnTo>
                    <a:pt x="5113" y="292"/>
                  </a:lnTo>
                  <a:lnTo>
                    <a:pt x="4757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7"/>
            <p:cNvSpPr/>
            <p:nvPr/>
          </p:nvSpPr>
          <p:spPr>
            <a:xfrm>
              <a:off x="5941860" y="1881587"/>
              <a:ext cx="263514" cy="9783"/>
            </a:xfrm>
            <a:custGeom>
              <a:avLst/>
              <a:gdLst/>
              <a:ahLst/>
              <a:cxnLst/>
              <a:rect l="l" t="t" r="r" b="b"/>
              <a:pathLst>
                <a:path w="12389" h="460" extrusionOk="0">
                  <a:moveTo>
                    <a:pt x="0" y="1"/>
                  </a:moveTo>
                  <a:lnTo>
                    <a:pt x="0" y="459"/>
                  </a:lnTo>
                  <a:lnTo>
                    <a:pt x="12388" y="459"/>
                  </a:lnTo>
                  <a:lnTo>
                    <a:pt x="12388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7"/>
            <p:cNvSpPr/>
            <p:nvPr/>
          </p:nvSpPr>
          <p:spPr>
            <a:xfrm>
              <a:off x="5887647" y="1961951"/>
              <a:ext cx="371948" cy="8677"/>
            </a:xfrm>
            <a:custGeom>
              <a:avLst/>
              <a:gdLst/>
              <a:ahLst/>
              <a:cxnLst/>
              <a:rect l="l" t="t" r="r" b="b"/>
              <a:pathLst>
                <a:path w="17487" h="408" extrusionOk="0">
                  <a:moveTo>
                    <a:pt x="0" y="0"/>
                  </a:moveTo>
                  <a:lnTo>
                    <a:pt x="0" y="407"/>
                  </a:lnTo>
                  <a:lnTo>
                    <a:pt x="17486" y="407"/>
                  </a:lnTo>
                  <a:lnTo>
                    <a:pt x="1748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7"/>
            <p:cNvSpPr/>
            <p:nvPr/>
          </p:nvSpPr>
          <p:spPr>
            <a:xfrm>
              <a:off x="5941860" y="2038720"/>
              <a:ext cx="263514" cy="9804"/>
            </a:xfrm>
            <a:custGeom>
              <a:avLst/>
              <a:gdLst/>
              <a:ahLst/>
              <a:cxnLst/>
              <a:rect l="l" t="t" r="r" b="b"/>
              <a:pathLst>
                <a:path w="12389" h="461" extrusionOk="0">
                  <a:moveTo>
                    <a:pt x="0" y="1"/>
                  </a:moveTo>
                  <a:lnTo>
                    <a:pt x="0" y="460"/>
                  </a:lnTo>
                  <a:lnTo>
                    <a:pt x="12388" y="460"/>
                  </a:lnTo>
                  <a:lnTo>
                    <a:pt x="12388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7"/>
            <p:cNvSpPr/>
            <p:nvPr/>
          </p:nvSpPr>
          <p:spPr>
            <a:xfrm>
              <a:off x="5878077" y="1628801"/>
              <a:ext cx="39541" cy="80583"/>
            </a:xfrm>
            <a:custGeom>
              <a:avLst/>
              <a:gdLst/>
              <a:ahLst/>
              <a:cxnLst/>
              <a:rect l="l" t="t" r="r" b="b"/>
              <a:pathLst>
                <a:path w="1859" h="3789" extrusionOk="0">
                  <a:moveTo>
                    <a:pt x="932" y="0"/>
                  </a:moveTo>
                  <a:cubicBezTo>
                    <a:pt x="418" y="0"/>
                    <a:pt x="1" y="849"/>
                    <a:pt x="1" y="1892"/>
                  </a:cubicBezTo>
                  <a:cubicBezTo>
                    <a:pt x="1" y="2940"/>
                    <a:pt x="418" y="3789"/>
                    <a:pt x="932" y="3789"/>
                  </a:cubicBezTo>
                  <a:cubicBezTo>
                    <a:pt x="1442" y="3789"/>
                    <a:pt x="1859" y="2940"/>
                    <a:pt x="1859" y="1892"/>
                  </a:cubicBezTo>
                  <a:cubicBezTo>
                    <a:pt x="1859" y="849"/>
                    <a:pt x="1442" y="0"/>
                    <a:pt x="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7"/>
            <p:cNvSpPr/>
            <p:nvPr/>
          </p:nvSpPr>
          <p:spPr>
            <a:xfrm>
              <a:off x="6205329" y="1628801"/>
              <a:ext cx="39562" cy="80583"/>
            </a:xfrm>
            <a:custGeom>
              <a:avLst/>
              <a:gdLst/>
              <a:ahLst/>
              <a:cxnLst/>
              <a:rect l="l" t="t" r="r" b="b"/>
              <a:pathLst>
                <a:path w="1860" h="3789" extrusionOk="0">
                  <a:moveTo>
                    <a:pt x="931" y="0"/>
                  </a:moveTo>
                  <a:cubicBezTo>
                    <a:pt x="417" y="0"/>
                    <a:pt x="0" y="849"/>
                    <a:pt x="0" y="1892"/>
                  </a:cubicBezTo>
                  <a:cubicBezTo>
                    <a:pt x="0" y="2940"/>
                    <a:pt x="417" y="3789"/>
                    <a:pt x="931" y="3789"/>
                  </a:cubicBezTo>
                  <a:cubicBezTo>
                    <a:pt x="1447" y="3789"/>
                    <a:pt x="1859" y="2940"/>
                    <a:pt x="1859" y="1892"/>
                  </a:cubicBezTo>
                  <a:cubicBezTo>
                    <a:pt x="1859" y="849"/>
                    <a:pt x="1447" y="0"/>
                    <a:pt x="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7"/>
            <p:cNvSpPr/>
            <p:nvPr/>
          </p:nvSpPr>
          <p:spPr>
            <a:xfrm>
              <a:off x="5559311" y="1775003"/>
              <a:ext cx="128322" cy="134113"/>
            </a:xfrm>
            <a:custGeom>
              <a:avLst/>
              <a:gdLst/>
              <a:ahLst/>
              <a:cxnLst/>
              <a:rect l="l" t="t" r="r" b="b"/>
              <a:pathLst>
                <a:path w="6033" h="6306" extrusionOk="0">
                  <a:moveTo>
                    <a:pt x="2844" y="1"/>
                  </a:moveTo>
                  <a:cubicBezTo>
                    <a:pt x="2823" y="1"/>
                    <a:pt x="2803" y="1"/>
                    <a:pt x="2782" y="1"/>
                  </a:cubicBezTo>
                  <a:cubicBezTo>
                    <a:pt x="2091" y="24"/>
                    <a:pt x="1400" y="367"/>
                    <a:pt x="876" y="952"/>
                  </a:cubicBezTo>
                  <a:cubicBezTo>
                    <a:pt x="296" y="1600"/>
                    <a:pt x="1" y="2449"/>
                    <a:pt x="65" y="3269"/>
                  </a:cubicBezTo>
                  <a:lnTo>
                    <a:pt x="525" y="3232"/>
                  </a:lnTo>
                  <a:cubicBezTo>
                    <a:pt x="469" y="2533"/>
                    <a:pt x="724" y="1814"/>
                    <a:pt x="1220" y="1258"/>
                  </a:cubicBezTo>
                  <a:cubicBezTo>
                    <a:pt x="1659" y="770"/>
                    <a:pt x="2230" y="479"/>
                    <a:pt x="2795" y="460"/>
                  </a:cubicBezTo>
                  <a:cubicBezTo>
                    <a:pt x="2815" y="459"/>
                    <a:pt x="2835" y="459"/>
                    <a:pt x="2855" y="459"/>
                  </a:cubicBezTo>
                  <a:cubicBezTo>
                    <a:pt x="3406" y="459"/>
                    <a:pt x="3966" y="713"/>
                    <a:pt x="4409" y="1155"/>
                  </a:cubicBezTo>
                  <a:cubicBezTo>
                    <a:pt x="4877" y="1624"/>
                    <a:pt x="5160" y="2231"/>
                    <a:pt x="5202" y="2852"/>
                  </a:cubicBezTo>
                  <a:cubicBezTo>
                    <a:pt x="4830" y="2875"/>
                    <a:pt x="4460" y="3051"/>
                    <a:pt x="4163" y="3357"/>
                  </a:cubicBezTo>
                  <a:cubicBezTo>
                    <a:pt x="3751" y="3784"/>
                    <a:pt x="3561" y="4358"/>
                    <a:pt x="3653" y="4897"/>
                  </a:cubicBezTo>
                  <a:cubicBezTo>
                    <a:pt x="3741" y="5434"/>
                    <a:pt x="4107" y="5898"/>
                    <a:pt x="4622" y="6143"/>
                  </a:cubicBezTo>
                  <a:cubicBezTo>
                    <a:pt x="4854" y="6250"/>
                    <a:pt x="5095" y="6305"/>
                    <a:pt x="5327" y="6305"/>
                  </a:cubicBezTo>
                  <a:cubicBezTo>
                    <a:pt x="5577" y="6305"/>
                    <a:pt x="5818" y="6241"/>
                    <a:pt x="6032" y="6115"/>
                  </a:cubicBezTo>
                  <a:lnTo>
                    <a:pt x="5804" y="5717"/>
                  </a:lnTo>
                  <a:cubicBezTo>
                    <a:pt x="5658" y="5802"/>
                    <a:pt x="5495" y="5843"/>
                    <a:pt x="5325" y="5843"/>
                  </a:cubicBezTo>
                  <a:cubicBezTo>
                    <a:pt x="5160" y="5843"/>
                    <a:pt x="4988" y="5804"/>
                    <a:pt x="4822" y="5726"/>
                  </a:cubicBezTo>
                  <a:cubicBezTo>
                    <a:pt x="4437" y="5546"/>
                    <a:pt x="4173" y="5207"/>
                    <a:pt x="4103" y="4822"/>
                  </a:cubicBezTo>
                  <a:cubicBezTo>
                    <a:pt x="4038" y="4433"/>
                    <a:pt x="4186" y="3992"/>
                    <a:pt x="4492" y="3682"/>
                  </a:cubicBezTo>
                  <a:cubicBezTo>
                    <a:pt x="4726" y="3444"/>
                    <a:pt x="5006" y="3311"/>
                    <a:pt x="5281" y="3311"/>
                  </a:cubicBezTo>
                  <a:cubicBezTo>
                    <a:pt x="5323" y="3311"/>
                    <a:pt x="5364" y="3314"/>
                    <a:pt x="5406" y="3320"/>
                  </a:cubicBezTo>
                  <a:lnTo>
                    <a:pt x="5660" y="3357"/>
                  </a:lnTo>
                  <a:lnTo>
                    <a:pt x="5670" y="3098"/>
                  </a:lnTo>
                  <a:cubicBezTo>
                    <a:pt x="5693" y="2272"/>
                    <a:pt x="5350" y="1448"/>
                    <a:pt x="4734" y="830"/>
                  </a:cubicBezTo>
                  <a:cubicBezTo>
                    <a:pt x="4202" y="300"/>
                    <a:pt x="3515" y="1"/>
                    <a:pt x="28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7"/>
            <p:cNvSpPr/>
            <p:nvPr/>
          </p:nvSpPr>
          <p:spPr>
            <a:xfrm>
              <a:off x="6459121" y="1775003"/>
              <a:ext cx="128301" cy="134113"/>
            </a:xfrm>
            <a:custGeom>
              <a:avLst/>
              <a:gdLst/>
              <a:ahLst/>
              <a:cxnLst/>
              <a:rect l="l" t="t" r="r" b="b"/>
              <a:pathLst>
                <a:path w="6032" h="6306" extrusionOk="0">
                  <a:moveTo>
                    <a:pt x="3189" y="1"/>
                  </a:moveTo>
                  <a:cubicBezTo>
                    <a:pt x="2517" y="1"/>
                    <a:pt x="1833" y="300"/>
                    <a:pt x="1297" y="830"/>
                  </a:cubicBezTo>
                  <a:cubicBezTo>
                    <a:pt x="681" y="1448"/>
                    <a:pt x="343" y="2272"/>
                    <a:pt x="366" y="3098"/>
                  </a:cubicBezTo>
                  <a:lnTo>
                    <a:pt x="371" y="3357"/>
                  </a:lnTo>
                  <a:lnTo>
                    <a:pt x="625" y="3320"/>
                  </a:lnTo>
                  <a:cubicBezTo>
                    <a:pt x="665" y="3315"/>
                    <a:pt x="704" y="3312"/>
                    <a:pt x="743" y="3312"/>
                  </a:cubicBezTo>
                  <a:cubicBezTo>
                    <a:pt x="1023" y="3312"/>
                    <a:pt x="1308" y="3442"/>
                    <a:pt x="1539" y="3682"/>
                  </a:cubicBezTo>
                  <a:cubicBezTo>
                    <a:pt x="1845" y="3992"/>
                    <a:pt x="1993" y="4433"/>
                    <a:pt x="1928" y="4822"/>
                  </a:cubicBezTo>
                  <a:cubicBezTo>
                    <a:pt x="1864" y="5207"/>
                    <a:pt x="1594" y="5546"/>
                    <a:pt x="1214" y="5726"/>
                  </a:cubicBezTo>
                  <a:cubicBezTo>
                    <a:pt x="1045" y="5804"/>
                    <a:pt x="872" y="5843"/>
                    <a:pt x="707" y="5843"/>
                  </a:cubicBezTo>
                  <a:cubicBezTo>
                    <a:pt x="537" y="5843"/>
                    <a:pt x="375" y="5802"/>
                    <a:pt x="232" y="5717"/>
                  </a:cubicBezTo>
                  <a:lnTo>
                    <a:pt x="0" y="6115"/>
                  </a:lnTo>
                  <a:cubicBezTo>
                    <a:pt x="213" y="6241"/>
                    <a:pt x="459" y="6305"/>
                    <a:pt x="704" y="6305"/>
                  </a:cubicBezTo>
                  <a:cubicBezTo>
                    <a:pt x="936" y="6305"/>
                    <a:pt x="1177" y="6250"/>
                    <a:pt x="1409" y="6143"/>
                  </a:cubicBezTo>
                  <a:cubicBezTo>
                    <a:pt x="1928" y="5898"/>
                    <a:pt x="2290" y="5434"/>
                    <a:pt x="2382" y="4897"/>
                  </a:cubicBezTo>
                  <a:cubicBezTo>
                    <a:pt x="2471" y="4358"/>
                    <a:pt x="2281" y="3784"/>
                    <a:pt x="1868" y="3357"/>
                  </a:cubicBezTo>
                  <a:cubicBezTo>
                    <a:pt x="1571" y="3051"/>
                    <a:pt x="1201" y="2875"/>
                    <a:pt x="830" y="2852"/>
                  </a:cubicBezTo>
                  <a:cubicBezTo>
                    <a:pt x="871" y="2231"/>
                    <a:pt x="1154" y="1624"/>
                    <a:pt x="1622" y="1155"/>
                  </a:cubicBezTo>
                  <a:cubicBezTo>
                    <a:pt x="2066" y="713"/>
                    <a:pt x="2630" y="459"/>
                    <a:pt x="3177" y="459"/>
                  </a:cubicBezTo>
                  <a:cubicBezTo>
                    <a:pt x="3197" y="459"/>
                    <a:pt x="3216" y="459"/>
                    <a:pt x="3236" y="460"/>
                  </a:cubicBezTo>
                  <a:cubicBezTo>
                    <a:pt x="3801" y="479"/>
                    <a:pt x="4376" y="770"/>
                    <a:pt x="4812" y="1258"/>
                  </a:cubicBezTo>
                  <a:cubicBezTo>
                    <a:pt x="5313" y="1814"/>
                    <a:pt x="5563" y="2537"/>
                    <a:pt x="5508" y="3232"/>
                  </a:cubicBezTo>
                  <a:lnTo>
                    <a:pt x="5966" y="3269"/>
                  </a:lnTo>
                  <a:cubicBezTo>
                    <a:pt x="6032" y="2449"/>
                    <a:pt x="5739" y="1600"/>
                    <a:pt x="5155" y="952"/>
                  </a:cubicBezTo>
                  <a:cubicBezTo>
                    <a:pt x="4635" y="367"/>
                    <a:pt x="3940" y="24"/>
                    <a:pt x="3250" y="1"/>
                  </a:cubicBezTo>
                  <a:cubicBezTo>
                    <a:pt x="3230" y="1"/>
                    <a:pt x="3209" y="1"/>
                    <a:pt x="318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7"/>
            <p:cNvSpPr/>
            <p:nvPr/>
          </p:nvSpPr>
          <p:spPr>
            <a:xfrm>
              <a:off x="5814464" y="1525981"/>
              <a:ext cx="137383" cy="73479"/>
            </a:xfrm>
            <a:custGeom>
              <a:avLst/>
              <a:gdLst/>
              <a:ahLst/>
              <a:cxnLst/>
              <a:rect l="l" t="t" r="r" b="b"/>
              <a:pathLst>
                <a:path w="6459" h="3455" extrusionOk="0">
                  <a:moveTo>
                    <a:pt x="4841" y="0"/>
                  </a:moveTo>
                  <a:cubicBezTo>
                    <a:pt x="2880" y="0"/>
                    <a:pt x="911" y="1170"/>
                    <a:pt x="1" y="3051"/>
                  </a:cubicBezTo>
                  <a:lnTo>
                    <a:pt x="831" y="3455"/>
                  </a:lnTo>
                  <a:cubicBezTo>
                    <a:pt x="1588" y="1891"/>
                    <a:pt x="3217" y="917"/>
                    <a:pt x="4830" y="917"/>
                  </a:cubicBezTo>
                  <a:cubicBezTo>
                    <a:pt x="5274" y="917"/>
                    <a:pt x="5716" y="991"/>
                    <a:pt x="6139" y="1146"/>
                  </a:cubicBezTo>
                  <a:lnTo>
                    <a:pt x="6459" y="284"/>
                  </a:lnTo>
                  <a:cubicBezTo>
                    <a:pt x="5936" y="91"/>
                    <a:pt x="5389" y="0"/>
                    <a:pt x="4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7"/>
            <p:cNvSpPr/>
            <p:nvPr/>
          </p:nvSpPr>
          <p:spPr>
            <a:xfrm>
              <a:off x="6157008" y="1513987"/>
              <a:ext cx="161035" cy="97490"/>
            </a:xfrm>
            <a:custGeom>
              <a:avLst/>
              <a:gdLst/>
              <a:ahLst/>
              <a:cxnLst/>
              <a:rect l="l" t="t" r="r" b="b"/>
              <a:pathLst>
                <a:path w="7571" h="4584" extrusionOk="0">
                  <a:moveTo>
                    <a:pt x="2233" y="0"/>
                  </a:moveTo>
                  <a:cubicBezTo>
                    <a:pt x="1467" y="0"/>
                    <a:pt x="702" y="166"/>
                    <a:pt x="0" y="499"/>
                  </a:cubicBezTo>
                  <a:lnTo>
                    <a:pt x="394" y="1334"/>
                  </a:lnTo>
                  <a:cubicBezTo>
                    <a:pt x="973" y="1059"/>
                    <a:pt x="1604" y="922"/>
                    <a:pt x="2235" y="922"/>
                  </a:cubicBezTo>
                  <a:cubicBezTo>
                    <a:pt x="2913" y="922"/>
                    <a:pt x="3591" y="1080"/>
                    <a:pt x="4205" y="1394"/>
                  </a:cubicBezTo>
                  <a:cubicBezTo>
                    <a:pt x="5401" y="2006"/>
                    <a:pt x="6323" y="3202"/>
                    <a:pt x="6676" y="4584"/>
                  </a:cubicBezTo>
                  <a:lnTo>
                    <a:pt x="7571" y="4357"/>
                  </a:lnTo>
                  <a:cubicBezTo>
                    <a:pt x="7153" y="2720"/>
                    <a:pt x="6051" y="1306"/>
                    <a:pt x="4622" y="574"/>
                  </a:cubicBezTo>
                  <a:cubicBezTo>
                    <a:pt x="3878" y="192"/>
                    <a:pt x="3055" y="0"/>
                    <a:pt x="2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5412795" y="1197233"/>
              <a:ext cx="650032" cy="1281112"/>
            </a:xfrm>
            <a:custGeom>
              <a:avLst/>
              <a:gdLst/>
              <a:ahLst/>
              <a:cxnLst/>
              <a:rect l="l" t="t" r="r" b="b"/>
              <a:pathLst>
                <a:path w="30561" h="60238" extrusionOk="0">
                  <a:moveTo>
                    <a:pt x="28702" y="0"/>
                  </a:moveTo>
                  <a:cubicBezTo>
                    <a:pt x="25771" y="0"/>
                    <a:pt x="22372" y="1759"/>
                    <a:pt x="20547" y="3318"/>
                  </a:cubicBezTo>
                  <a:cubicBezTo>
                    <a:pt x="16578" y="6707"/>
                    <a:pt x="13013" y="11018"/>
                    <a:pt x="8993" y="17290"/>
                  </a:cubicBezTo>
                  <a:cubicBezTo>
                    <a:pt x="6417" y="21310"/>
                    <a:pt x="3250" y="26692"/>
                    <a:pt x="1632" y="32663"/>
                  </a:cubicBezTo>
                  <a:cubicBezTo>
                    <a:pt x="0" y="38686"/>
                    <a:pt x="204" y="44680"/>
                    <a:pt x="2212" y="49534"/>
                  </a:cubicBezTo>
                  <a:cubicBezTo>
                    <a:pt x="4320" y="54633"/>
                    <a:pt x="10315" y="59236"/>
                    <a:pt x="16157" y="60238"/>
                  </a:cubicBezTo>
                  <a:lnTo>
                    <a:pt x="16231" y="59807"/>
                  </a:lnTo>
                  <a:cubicBezTo>
                    <a:pt x="10529" y="58829"/>
                    <a:pt x="4673" y="54341"/>
                    <a:pt x="2615" y="49367"/>
                  </a:cubicBezTo>
                  <a:cubicBezTo>
                    <a:pt x="644" y="44601"/>
                    <a:pt x="445" y="38708"/>
                    <a:pt x="2059" y="32779"/>
                  </a:cubicBezTo>
                  <a:cubicBezTo>
                    <a:pt x="3663" y="26864"/>
                    <a:pt x="6806" y="21524"/>
                    <a:pt x="9365" y="17527"/>
                  </a:cubicBezTo>
                  <a:cubicBezTo>
                    <a:pt x="13361" y="11292"/>
                    <a:pt x="16899" y="7013"/>
                    <a:pt x="20834" y="3652"/>
                  </a:cubicBezTo>
                  <a:cubicBezTo>
                    <a:pt x="22857" y="1919"/>
                    <a:pt x="26123" y="449"/>
                    <a:pt x="28738" y="449"/>
                  </a:cubicBezTo>
                  <a:cubicBezTo>
                    <a:pt x="29342" y="449"/>
                    <a:pt x="29911" y="528"/>
                    <a:pt x="30422" y="699"/>
                  </a:cubicBezTo>
                  <a:lnTo>
                    <a:pt x="30561" y="282"/>
                  </a:lnTo>
                  <a:cubicBezTo>
                    <a:pt x="29979" y="87"/>
                    <a:pt x="29352" y="0"/>
                    <a:pt x="28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7"/>
            <p:cNvSpPr/>
            <p:nvPr/>
          </p:nvSpPr>
          <p:spPr>
            <a:xfrm>
              <a:off x="6060663" y="1200147"/>
              <a:ext cx="715034" cy="1300805"/>
            </a:xfrm>
            <a:custGeom>
              <a:avLst/>
              <a:gdLst/>
              <a:ahLst/>
              <a:cxnLst/>
              <a:rect l="l" t="t" r="r" b="b"/>
              <a:pathLst>
                <a:path w="33617" h="61164" extrusionOk="0">
                  <a:moveTo>
                    <a:pt x="2236" y="1"/>
                  </a:moveTo>
                  <a:cubicBezTo>
                    <a:pt x="1488" y="1"/>
                    <a:pt x="741" y="45"/>
                    <a:pt x="1" y="136"/>
                  </a:cubicBezTo>
                  <a:lnTo>
                    <a:pt x="52" y="571"/>
                  </a:lnTo>
                  <a:cubicBezTo>
                    <a:pt x="775" y="482"/>
                    <a:pt x="1505" y="439"/>
                    <a:pt x="2237" y="439"/>
                  </a:cubicBezTo>
                  <a:cubicBezTo>
                    <a:pt x="7397" y="439"/>
                    <a:pt x="12654" y="2599"/>
                    <a:pt x="16361" y="6343"/>
                  </a:cubicBezTo>
                  <a:cubicBezTo>
                    <a:pt x="20612" y="10631"/>
                    <a:pt x="23431" y="16078"/>
                    <a:pt x="26152" y="21340"/>
                  </a:cubicBezTo>
                  <a:cubicBezTo>
                    <a:pt x="28396" y="25679"/>
                    <a:pt x="30714" y="30162"/>
                    <a:pt x="31520" y="35062"/>
                  </a:cubicBezTo>
                  <a:cubicBezTo>
                    <a:pt x="33153" y="44928"/>
                    <a:pt x="26597" y="56457"/>
                    <a:pt x="16913" y="60764"/>
                  </a:cubicBezTo>
                  <a:lnTo>
                    <a:pt x="17094" y="61163"/>
                  </a:lnTo>
                  <a:cubicBezTo>
                    <a:pt x="26950" y="56782"/>
                    <a:pt x="33616" y="45043"/>
                    <a:pt x="31956" y="34993"/>
                  </a:cubicBezTo>
                  <a:cubicBezTo>
                    <a:pt x="31136" y="30019"/>
                    <a:pt x="28800" y="25508"/>
                    <a:pt x="26541" y="21141"/>
                  </a:cubicBezTo>
                  <a:cubicBezTo>
                    <a:pt x="23806" y="15846"/>
                    <a:pt x="20974" y="10366"/>
                    <a:pt x="16677" y="6033"/>
                  </a:cubicBezTo>
                  <a:cubicBezTo>
                    <a:pt x="12884" y="2208"/>
                    <a:pt x="7513" y="1"/>
                    <a:pt x="223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7"/>
            <p:cNvSpPr/>
            <p:nvPr/>
          </p:nvSpPr>
          <p:spPr>
            <a:xfrm>
              <a:off x="5676732" y="1207356"/>
              <a:ext cx="389220" cy="500488"/>
            </a:xfrm>
            <a:custGeom>
              <a:avLst/>
              <a:gdLst/>
              <a:ahLst/>
              <a:cxnLst/>
              <a:rect l="l" t="t" r="r" b="b"/>
              <a:pathLst>
                <a:path w="18299" h="23533" extrusionOk="0">
                  <a:moveTo>
                    <a:pt x="17858" y="0"/>
                  </a:moveTo>
                  <a:cubicBezTo>
                    <a:pt x="17608" y="4061"/>
                    <a:pt x="14043" y="8266"/>
                    <a:pt x="10970" y="11479"/>
                  </a:cubicBezTo>
                  <a:cubicBezTo>
                    <a:pt x="9629" y="12870"/>
                    <a:pt x="8327" y="14376"/>
                    <a:pt x="7061" y="15836"/>
                  </a:cubicBezTo>
                  <a:cubicBezTo>
                    <a:pt x="4850" y="18391"/>
                    <a:pt x="2564" y="21033"/>
                    <a:pt x="0" y="23194"/>
                  </a:cubicBezTo>
                  <a:lnTo>
                    <a:pt x="283" y="23532"/>
                  </a:lnTo>
                  <a:cubicBezTo>
                    <a:pt x="2875" y="21344"/>
                    <a:pt x="5174" y="18692"/>
                    <a:pt x="7395" y="16124"/>
                  </a:cubicBezTo>
                  <a:cubicBezTo>
                    <a:pt x="8655" y="14668"/>
                    <a:pt x="9958" y="13166"/>
                    <a:pt x="11285" y="11780"/>
                  </a:cubicBezTo>
                  <a:cubicBezTo>
                    <a:pt x="14413" y="8516"/>
                    <a:pt x="18039" y="4233"/>
                    <a:pt x="18299" y="28"/>
                  </a:cubicBezTo>
                  <a:lnTo>
                    <a:pt x="17858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7"/>
            <p:cNvSpPr/>
            <p:nvPr/>
          </p:nvSpPr>
          <p:spPr>
            <a:xfrm>
              <a:off x="6057111" y="1205378"/>
              <a:ext cx="412021" cy="503061"/>
            </a:xfrm>
            <a:custGeom>
              <a:avLst/>
              <a:gdLst/>
              <a:ahLst/>
              <a:cxnLst/>
              <a:rect l="l" t="t" r="r" b="b"/>
              <a:pathLst>
                <a:path w="19371" h="23654" extrusionOk="0">
                  <a:moveTo>
                    <a:pt x="386" y="1"/>
                  </a:moveTo>
                  <a:lnTo>
                    <a:pt x="1" y="209"/>
                  </a:lnTo>
                  <a:cubicBezTo>
                    <a:pt x="5045" y="9518"/>
                    <a:pt x="11266" y="19583"/>
                    <a:pt x="19170" y="23653"/>
                  </a:cubicBezTo>
                  <a:lnTo>
                    <a:pt x="19371" y="23259"/>
                  </a:lnTo>
                  <a:cubicBezTo>
                    <a:pt x="11572" y="19244"/>
                    <a:pt x="5402" y="9249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7"/>
            <p:cNvSpPr/>
            <p:nvPr/>
          </p:nvSpPr>
          <p:spPr>
            <a:xfrm>
              <a:off x="5675264" y="1332569"/>
              <a:ext cx="245328" cy="372989"/>
            </a:xfrm>
            <a:custGeom>
              <a:avLst/>
              <a:gdLst/>
              <a:ahLst/>
              <a:cxnLst/>
              <a:rect l="l" t="t" r="r" b="b"/>
              <a:pathLst>
                <a:path w="11534" h="17538" extrusionOk="0">
                  <a:moveTo>
                    <a:pt x="11256" y="0"/>
                  </a:moveTo>
                  <a:cubicBezTo>
                    <a:pt x="5720" y="4566"/>
                    <a:pt x="2147" y="10102"/>
                    <a:pt x="0" y="17413"/>
                  </a:cubicBezTo>
                  <a:lnTo>
                    <a:pt x="422" y="17537"/>
                  </a:lnTo>
                  <a:cubicBezTo>
                    <a:pt x="2541" y="10314"/>
                    <a:pt x="6073" y="4849"/>
                    <a:pt x="11534" y="339"/>
                  </a:cubicBezTo>
                  <a:lnTo>
                    <a:pt x="1125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6263880" y="1342819"/>
              <a:ext cx="206510" cy="350807"/>
            </a:xfrm>
            <a:custGeom>
              <a:avLst/>
              <a:gdLst/>
              <a:ahLst/>
              <a:cxnLst/>
              <a:rect l="l" t="t" r="r" b="b"/>
              <a:pathLst>
                <a:path w="9709" h="16495" extrusionOk="0">
                  <a:moveTo>
                    <a:pt x="380" y="0"/>
                  </a:moveTo>
                  <a:lnTo>
                    <a:pt x="1" y="223"/>
                  </a:lnTo>
                  <a:cubicBezTo>
                    <a:pt x="1165" y="2211"/>
                    <a:pt x="2105" y="4200"/>
                    <a:pt x="3014" y="6124"/>
                  </a:cubicBezTo>
                  <a:cubicBezTo>
                    <a:pt x="4762" y="9810"/>
                    <a:pt x="6412" y="13287"/>
                    <a:pt x="9388" y="16495"/>
                  </a:cubicBezTo>
                  <a:lnTo>
                    <a:pt x="9709" y="16193"/>
                  </a:lnTo>
                  <a:cubicBezTo>
                    <a:pt x="6778" y="13037"/>
                    <a:pt x="5142" y="9588"/>
                    <a:pt x="3412" y="5934"/>
                  </a:cubicBezTo>
                  <a:cubicBezTo>
                    <a:pt x="2500" y="4005"/>
                    <a:pt x="1549" y="2007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5876503" y="2312602"/>
              <a:ext cx="398004" cy="103062"/>
            </a:xfrm>
            <a:custGeom>
              <a:avLst/>
              <a:gdLst/>
              <a:ahLst/>
              <a:cxnLst/>
              <a:rect l="l" t="t" r="r" b="b"/>
              <a:pathLst>
                <a:path w="18712" h="4846" extrusionOk="0">
                  <a:moveTo>
                    <a:pt x="357" y="0"/>
                  </a:moveTo>
                  <a:lnTo>
                    <a:pt x="0" y="297"/>
                  </a:lnTo>
                  <a:cubicBezTo>
                    <a:pt x="2244" y="3010"/>
                    <a:pt x="5683" y="4707"/>
                    <a:pt x="9203" y="4836"/>
                  </a:cubicBezTo>
                  <a:cubicBezTo>
                    <a:pt x="9346" y="4840"/>
                    <a:pt x="9494" y="4846"/>
                    <a:pt x="9643" y="4846"/>
                  </a:cubicBezTo>
                  <a:cubicBezTo>
                    <a:pt x="13013" y="4846"/>
                    <a:pt x="16375" y="3422"/>
                    <a:pt x="18711" y="993"/>
                  </a:cubicBezTo>
                  <a:lnTo>
                    <a:pt x="18382" y="673"/>
                  </a:lnTo>
                  <a:cubicBezTo>
                    <a:pt x="16129" y="3019"/>
                    <a:pt x="12880" y="4385"/>
                    <a:pt x="9639" y="4385"/>
                  </a:cubicBezTo>
                  <a:cubicBezTo>
                    <a:pt x="9498" y="4385"/>
                    <a:pt x="9357" y="4382"/>
                    <a:pt x="9216" y="4377"/>
                  </a:cubicBezTo>
                  <a:cubicBezTo>
                    <a:pt x="5827" y="4252"/>
                    <a:pt x="2517" y="2615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5581578" y="1958484"/>
              <a:ext cx="233438" cy="232518"/>
            </a:xfrm>
            <a:custGeom>
              <a:avLst/>
              <a:gdLst/>
              <a:ahLst/>
              <a:cxnLst/>
              <a:rect l="l" t="t" r="r" b="b"/>
              <a:pathLst>
                <a:path w="10975" h="10933" extrusionOk="0">
                  <a:moveTo>
                    <a:pt x="3325" y="1"/>
                  </a:moveTo>
                  <a:cubicBezTo>
                    <a:pt x="1202" y="1321"/>
                    <a:pt x="1" y="4006"/>
                    <a:pt x="473" y="6388"/>
                  </a:cubicBezTo>
                  <a:cubicBezTo>
                    <a:pt x="961" y="8850"/>
                    <a:pt x="3255" y="10844"/>
                    <a:pt x="5698" y="10928"/>
                  </a:cubicBezTo>
                  <a:cubicBezTo>
                    <a:pt x="5749" y="10932"/>
                    <a:pt x="5805" y="10932"/>
                    <a:pt x="5856" y="10932"/>
                  </a:cubicBezTo>
                  <a:cubicBezTo>
                    <a:pt x="8327" y="10932"/>
                    <a:pt x="10649" y="8971"/>
                    <a:pt x="10974" y="6578"/>
                  </a:cubicBezTo>
                  <a:lnTo>
                    <a:pt x="10538" y="6518"/>
                  </a:lnTo>
                  <a:cubicBezTo>
                    <a:pt x="10239" y="8699"/>
                    <a:pt x="8118" y="10490"/>
                    <a:pt x="5866" y="10490"/>
                  </a:cubicBezTo>
                  <a:cubicBezTo>
                    <a:pt x="5815" y="10490"/>
                    <a:pt x="5764" y="10489"/>
                    <a:pt x="5713" y="10487"/>
                  </a:cubicBezTo>
                  <a:cubicBezTo>
                    <a:pt x="3469" y="10408"/>
                    <a:pt x="1355" y="8572"/>
                    <a:pt x="905" y="6300"/>
                  </a:cubicBezTo>
                  <a:cubicBezTo>
                    <a:pt x="464" y="4094"/>
                    <a:pt x="1582" y="1604"/>
                    <a:pt x="3556" y="376"/>
                  </a:cubicBezTo>
                  <a:lnTo>
                    <a:pt x="332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7"/>
            <p:cNvSpPr/>
            <p:nvPr/>
          </p:nvSpPr>
          <p:spPr>
            <a:xfrm>
              <a:off x="6331704" y="1958484"/>
              <a:ext cx="233438" cy="232518"/>
            </a:xfrm>
            <a:custGeom>
              <a:avLst/>
              <a:gdLst/>
              <a:ahLst/>
              <a:cxnLst/>
              <a:rect l="l" t="t" r="r" b="b"/>
              <a:pathLst>
                <a:path w="10975" h="10933" extrusionOk="0">
                  <a:moveTo>
                    <a:pt x="7650" y="1"/>
                  </a:moveTo>
                  <a:lnTo>
                    <a:pt x="7419" y="376"/>
                  </a:lnTo>
                  <a:cubicBezTo>
                    <a:pt x="9394" y="1604"/>
                    <a:pt x="10511" y="4094"/>
                    <a:pt x="10070" y="6300"/>
                  </a:cubicBezTo>
                  <a:cubicBezTo>
                    <a:pt x="9620" y="8572"/>
                    <a:pt x="7511" y="10408"/>
                    <a:pt x="5263" y="10487"/>
                  </a:cubicBezTo>
                  <a:cubicBezTo>
                    <a:pt x="5215" y="10489"/>
                    <a:pt x="5167" y="10490"/>
                    <a:pt x="5119" y="10490"/>
                  </a:cubicBezTo>
                  <a:cubicBezTo>
                    <a:pt x="2880" y="10490"/>
                    <a:pt x="736" y="8701"/>
                    <a:pt x="437" y="6518"/>
                  </a:cubicBezTo>
                  <a:lnTo>
                    <a:pt x="1" y="6578"/>
                  </a:lnTo>
                  <a:cubicBezTo>
                    <a:pt x="330" y="8971"/>
                    <a:pt x="2653" y="10932"/>
                    <a:pt x="5119" y="10932"/>
                  </a:cubicBezTo>
                  <a:cubicBezTo>
                    <a:pt x="5174" y="10932"/>
                    <a:pt x="5226" y="10932"/>
                    <a:pt x="5281" y="10928"/>
                  </a:cubicBezTo>
                  <a:cubicBezTo>
                    <a:pt x="7720" y="10844"/>
                    <a:pt x="10014" y="8850"/>
                    <a:pt x="10506" y="6388"/>
                  </a:cubicBezTo>
                  <a:cubicBezTo>
                    <a:pt x="10975" y="4006"/>
                    <a:pt x="9778" y="1321"/>
                    <a:pt x="76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7"/>
            <p:cNvSpPr/>
            <p:nvPr/>
          </p:nvSpPr>
          <p:spPr>
            <a:xfrm>
              <a:off x="7481544" y="3196642"/>
              <a:ext cx="787309" cy="948701"/>
            </a:xfrm>
            <a:custGeom>
              <a:avLst/>
              <a:gdLst/>
              <a:ahLst/>
              <a:cxnLst/>
              <a:rect l="l" t="t" r="r" b="b"/>
              <a:pathLst>
                <a:path w="37015" h="44608" extrusionOk="0">
                  <a:moveTo>
                    <a:pt x="18507" y="0"/>
                  </a:moveTo>
                  <a:cubicBezTo>
                    <a:pt x="8285" y="0"/>
                    <a:pt x="0" y="8929"/>
                    <a:pt x="0" y="19948"/>
                  </a:cubicBezTo>
                  <a:cubicBezTo>
                    <a:pt x="0" y="36591"/>
                    <a:pt x="8285" y="44608"/>
                    <a:pt x="18507" y="44608"/>
                  </a:cubicBezTo>
                  <a:cubicBezTo>
                    <a:pt x="28725" y="44608"/>
                    <a:pt x="37014" y="37481"/>
                    <a:pt x="37014" y="19948"/>
                  </a:cubicBezTo>
                  <a:cubicBezTo>
                    <a:pt x="37014" y="8929"/>
                    <a:pt x="28725" y="0"/>
                    <a:pt x="18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7740058" y="3965315"/>
              <a:ext cx="270214" cy="535197"/>
            </a:xfrm>
            <a:custGeom>
              <a:avLst/>
              <a:gdLst/>
              <a:ahLst/>
              <a:cxnLst/>
              <a:rect l="l" t="t" r="r" b="b"/>
              <a:pathLst>
                <a:path w="12704" h="25165" extrusionOk="0">
                  <a:moveTo>
                    <a:pt x="1" y="0"/>
                  </a:moveTo>
                  <a:lnTo>
                    <a:pt x="1" y="25164"/>
                  </a:lnTo>
                  <a:lnTo>
                    <a:pt x="12704" y="25164"/>
                  </a:lnTo>
                  <a:lnTo>
                    <a:pt x="127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7468932" y="4194943"/>
              <a:ext cx="824553" cy="407294"/>
            </a:xfrm>
            <a:custGeom>
              <a:avLst/>
              <a:gdLst/>
              <a:ahLst/>
              <a:cxnLst/>
              <a:rect l="l" t="t" r="r" b="b"/>
              <a:pathLst>
                <a:path w="38766" h="19151" extrusionOk="0">
                  <a:moveTo>
                    <a:pt x="19100" y="0"/>
                  </a:moveTo>
                  <a:cubicBezTo>
                    <a:pt x="8697" y="0"/>
                    <a:pt x="0" y="13361"/>
                    <a:pt x="0" y="18943"/>
                  </a:cubicBezTo>
                  <a:lnTo>
                    <a:pt x="19100" y="19151"/>
                  </a:lnTo>
                  <a:lnTo>
                    <a:pt x="38200" y="19151"/>
                  </a:lnTo>
                  <a:cubicBezTo>
                    <a:pt x="38765" y="14366"/>
                    <a:pt x="29577" y="0"/>
                    <a:pt x="191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7310761" y="3640586"/>
              <a:ext cx="295738" cy="316843"/>
            </a:xfrm>
            <a:custGeom>
              <a:avLst/>
              <a:gdLst/>
              <a:ahLst/>
              <a:cxnLst/>
              <a:rect l="l" t="t" r="r" b="b"/>
              <a:pathLst>
                <a:path w="13904" h="14898" extrusionOk="0">
                  <a:moveTo>
                    <a:pt x="6276" y="0"/>
                  </a:moveTo>
                  <a:cubicBezTo>
                    <a:pt x="5655" y="0"/>
                    <a:pt x="5034" y="118"/>
                    <a:pt x="4433" y="366"/>
                  </a:cubicBezTo>
                  <a:cubicBezTo>
                    <a:pt x="1359" y="1636"/>
                    <a:pt x="1" y="5836"/>
                    <a:pt x="1391" y="9749"/>
                  </a:cubicBezTo>
                  <a:cubicBezTo>
                    <a:pt x="2511" y="12896"/>
                    <a:pt x="5074" y="14897"/>
                    <a:pt x="7635" y="14897"/>
                  </a:cubicBezTo>
                  <a:cubicBezTo>
                    <a:pt x="8254" y="14897"/>
                    <a:pt x="8873" y="14780"/>
                    <a:pt x="9472" y="14534"/>
                  </a:cubicBezTo>
                  <a:cubicBezTo>
                    <a:pt x="12541" y="13263"/>
                    <a:pt x="13904" y="9063"/>
                    <a:pt x="12513" y="5151"/>
                  </a:cubicBezTo>
                  <a:cubicBezTo>
                    <a:pt x="11394" y="2002"/>
                    <a:pt x="8834" y="0"/>
                    <a:pt x="6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7"/>
            <p:cNvSpPr/>
            <p:nvPr/>
          </p:nvSpPr>
          <p:spPr>
            <a:xfrm>
              <a:off x="8145491" y="3640586"/>
              <a:ext cx="295844" cy="316843"/>
            </a:xfrm>
            <a:custGeom>
              <a:avLst/>
              <a:gdLst/>
              <a:ahLst/>
              <a:cxnLst/>
              <a:rect l="l" t="t" r="r" b="b"/>
              <a:pathLst>
                <a:path w="13909" h="14898" extrusionOk="0">
                  <a:moveTo>
                    <a:pt x="7634" y="0"/>
                  </a:moveTo>
                  <a:cubicBezTo>
                    <a:pt x="5075" y="0"/>
                    <a:pt x="2515" y="2002"/>
                    <a:pt x="1396" y="5151"/>
                  </a:cubicBezTo>
                  <a:cubicBezTo>
                    <a:pt x="0" y="9063"/>
                    <a:pt x="1363" y="13263"/>
                    <a:pt x="4438" y="14534"/>
                  </a:cubicBezTo>
                  <a:cubicBezTo>
                    <a:pt x="5036" y="14780"/>
                    <a:pt x="5655" y="14897"/>
                    <a:pt x="6275" y="14897"/>
                  </a:cubicBezTo>
                  <a:cubicBezTo>
                    <a:pt x="8835" y="14897"/>
                    <a:pt x="11398" y="12896"/>
                    <a:pt x="12517" y="9749"/>
                  </a:cubicBezTo>
                  <a:cubicBezTo>
                    <a:pt x="13908" y="5836"/>
                    <a:pt x="12545" y="1636"/>
                    <a:pt x="9477" y="366"/>
                  </a:cubicBezTo>
                  <a:cubicBezTo>
                    <a:pt x="8876" y="118"/>
                    <a:pt x="8255" y="0"/>
                    <a:pt x="7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7"/>
            <p:cNvSpPr/>
            <p:nvPr/>
          </p:nvSpPr>
          <p:spPr>
            <a:xfrm>
              <a:off x="7517317" y="3633866"/>
              <a:ext cx="715714" cy="531241"/>
            </a:xfrm>
            <a:custGeom>
              <a:avLst/>
              <a:gdLst/>
              <a:ahLst/>
              <a:cxnLst/>
              <a:rect l="l" t="t" r="r" b="b"/>
              <a:pathLst>
                <a:path w="33649" h="24979" extrusionOk="0">
                  <a:moveTo>
                    <a:pt x="16825" y="0"/>
                  </a:moveTo>
                  <a:cubicBezTo>
                    <a:pt x="13737" y="0"/>
                    <a:pt x="3719" y="1744"/>
                    <a:pt x="1" y="11581"/>
                  </a:cubicBezTo>
                  <a:cubicBezTo>
                    <a:pt x="1860" y="18707"/>
                    <a:pt x="10399" y="24979"/>
                    <a:pt x="16825" y="24979"/>
                  </a:cubicBezTo>
                  <a:cubicBezTo>
                    <a:pt x="23250" y="24979"/>
                    <a:pt x="31789" y="18707"/>
                    <a:pt x="33649" y="11581"/>
                  </a:cubicBezTo>
                  <a:cubicBezTo>
                    <a:pt x="29930" y="1744"/>
                    <a:pt x="19912" y="0"/>
                    <a:pt x="16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7"/>
            <p:cNvSpPr/>
            <p:nvPr/>
          </p:nvSpPr>
          <p:spPr>
            <a:xfrm>
              <a:off x="7797141" y="3647880"/>
              <a:ext cx="155930" cy="45066"/>
            </a:xfrm>
            <a:custGeom>
              <a:avLst/>
              <a:gdLst/>
              <a:ahLst/>
              <a:cxnLst/>
              <a:rect l="l" t="t" r="r" b="b"/>
              <a:pathLst>
                <a:path w="7331" h="2119" extrusionOk="0">
                  <a:moveTo>
                    <a:pt x="3668" y="463"/>
                  </a:moveTo>
                  <a:cubicBezTo>
                    <a:pt x="4855" y="608"/>
                    <a:pt x="6612" y="983"/>
                    <a:pt x="6839" y="1372"/>
                  </a:cubicBezTo>
                  <a:cubicBezTo>
                    <a:pt x="6853" y="1400"/>
                    <a:pt x="6849" y="1409"/>
                    <a:pt x="6843" y="1423"/>
                  </a:cubicBezTo>
                  <a:cubicBezTo>
                    <a:pt x="6777" y="1584"/>
                    <a:pt x="6468" y="1654"/>
                    <a:pt x="6033" y="1654"/>
                  </a:cubicBezTo>
                  <a:cubicBezTo>
                    <a:pt x="5412" y="1654"/>
                    <a:pt x="4534" y="1512"/>
                    <a:pt x="3728" y="1289"/>
                  </a:cubicBezTo>
                  <a:lnTo>
                    <a:pt x="3668" y="1275"/>
                  </a:lnTo>
                  <a:lnTo>
                    <a:pt x="3608" y="1289"/>
                  </a:lnTo>
                  <a:cubicBezTo>
                    <a:pt x="2799" y="1512"/>
                    <a:pt x="1922" y="1654"/>
                    <a:pt x="1302" y="1654"/>
                  </a:cubicBezTo>
                  <a:cubicBezTo>
                    <a:pt x="867" y="1654"/>
                    <a:pt x="559" y="1584"/>
                    <a:pt x="492" y="1423"/>
                  </a:cubicBezTo>
                  <a:cubicBezTo>
                    <a:pt x="483" y="1409"/>
                    <a:pt x="483" y="1400"/>
                    <a:pt x="497" y="1372"/>
                  </a:cubicBezTo>
                  <a:cubicBezTo>
                    <a:pt x="724" y="983"/>
                    <a:pt x="2476" y="608"/>
                    <a:pt x="3668" y="463"/>
                  </a:cubicBezTo>
                  <a:close/>
                  <a:moveTo>
                    <a:pt x="3668" y="0"/>
                  </a:moveTo>
                  <a:lnTo>
                    <a:pt x="3640" y="5"/>
                  </a:lnTo>
                  <a:cubicBezTo>
                    <a:pt x="3126" y="65"/>
                    <a:pt x="525" y="407"/>
                    <a:pt x="98" y="1141"/>
                  </a:cubicBezTo>
                  <a:cubicBezTo>
                    <a:pt x="15" y="1289"/>
                    <a:pt x="0" y="1447"/>
                    <a:pt x="66" y="1603"/>
                  </a:cubicBezTo>
                  <a:cubicBezTo>
                    <a:pt x="230" y="1992"/>
                    <a:pt x="748" y="2119"/>
                    <a:pt x="1354" y="2119"/>
                  </a:cubicBezTo>
                  <a:cubicBezTo>
                    <a:pt x="2188" y="2119"/>
                    <a:pt x="3190" y="1879"/>
                    <a:pt x="3668" y="1752"/>
                  </a:cubicBezTo>
                  <a:cubicBezTo>
                    <a:pt x="4145" y="1877"/>
                    <a:pt x="5142" y="2119"/>
                    <a:pt x="5976" y="2119"/>
                  </a:cubicBezTo>
                  <a:cubicBezTo>
                    <a:pt x="6584" y="2119"/>
                    <a:pt x="7103" y="1988"/>
                    <a:pt x="7266" y="1603"/>
                  </a:cubicBezTo>
                  <a:cubicBezTo>
                    <a:pt x="7330" y="1447"/>
                    <a:pt x="7322" y="1289"/>
                    <a:pt x="7238" y="1141"/>
                  </a:cubicBezTo>
                  <a:cubicBezTo>
                    <a:pt x="6811" y="407"/>
                    <a:pt x="4211" y="65"/>
                    <a:pt x="3696" y="5"/>
                  </a:cubicBezTo>
                  <a:lnTo>
                    <a:pt x="36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7"/>
            <p:cNvSpPr/>
            <p:nvPr/>
          </p:nvSpPr>
          <p:spPr>
            <a:xfrm>
              <a:off x="7477801" y="3644010"/>
              <a:ext cx="108668" cy="128605"/>
            </a:xfrm>
            <a:custGeom>
              <a:avLst/>
              <a:gdLst/>
              <a:ahLst/>
              <a:cxnLst/>
              <a:rect l="l" t="t" r="r" b="b"/>
              <a:pathLst>
                <a:path w="5109" h="6047" extrusionOk="0">
                  <a:moveTo>
                    <a:pt x="352" y="1"/>
                  </a:moveTo>
                  <a:lnTo>
                    <a:pt x="1" y="298"/>
                  </a:lnTo>
                  <a:lnTo>
                    <a:pt x="4757" y="6047"/>
                  </a:lnTo>
                  <a:lnTo>
                    <a:pt x="5109" y="5750"/>
                  </a:lnTo>
                  <a:lnTo>
                    <a:pt x="35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7"/>
            <p:cNvSpPr/>
            <p:nvPr/>
          </p:nvSpPr>
          <p:spPr>
            <a:xfrm>
              <a:off x="8163824" y="3644010"/>
              <a:ext cx="108690" cy="128605"/>
            </a:xfrm>
            <a:custGeom>
              <a:avLst/>
              <a:gdLst/>
              <a:ahLst/>
              <a:cxnLst/>
              <a:rect l="l" t="t" r="r" b="b"/>
              <a:pathLst>
                <a:path w="5110" h="6047" extrusionOk="0">
                  <a:moveTo>
                    <a:pt x="4753" y="1"/>
                  </a:moveTo>
                  <a:lnTo>
                    <a:pt x="1" y="5750"/>
                  </a:lnTo>
                  <a:lnTo>
                    <a:pt x="353" y="6047"/>
                  </a:lnTo>
                  <a:lnTo>
                    <a:pt x="5110" y="298"/>
                  </a:lnTo>
                  <a:lnTo>
                    <a:pt x="475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7"/>
            <p:cNvSpPr/>
            <p:nvPr/>
          </p:nvSpPr>
          <p:spPr>
            <a:xfrm>
              <a:off x="7743716" y="3825024"/>
              <a:ext cx="263471" cy="9889"/>
            </a:xfrm>
            <a:custGeom>
              <a:avLst/>
              <a:gdLst/>
              <a:ahLst/>
              <a:cxnLst/>
              <a:rect l="l" t="t" r="r" b="b"/>
              <a:pathLst>
                <a:path w="12387" h="465" extrusionOk="0">
                  <a:moveTo>
                    <a:pt x="0" y="0"/>
                  </a:moveTo>
                  <a:lnTo>
                    <a:pt x="0" y="464"/>
                  </a:lnTo>
                  <a:lnTo>
                    <a:pt x="12387" y="464"/>
                  </a:lnTo>
                  <a:lnTo>
                    <a:pt x="12387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7"/>
            <p:cNvSpPr/>
            <p:nvPr/>
          </p:nvSpPr>
          <p:spPr>
            <a:xfrm>
              <a:off x="7689482" y="3905367"/>
              <a:ext cx="371863" cy="8805"/>
            </a:xfrm>
            <a:custGeom>
              <a:avLst/>
              <a:gdLst/>
              <a:ahLst/>
              <a:cxnLst/>
              <a:rect l="l" t="t" r="r" b="b"/>
              <a:pathLst>
                <a:path w="17483" h="414" extrusionOk="0">
                  <a:moveTo>
                    <a:pt x="0" y="1"/>
                  </a:moveTo>
                  <a:lnTo>
                    <a:pt x="0" y="414"/>
                  </a:lnTo>
                  <a:lnTo>
                    <a:pt x="17483" y="414"/>
                  </a:lnTo>
                  <a:lnTo>
                    <a:pt x="17483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7"/>
            <p:cNvSpPr/>
            <p:nvPr/>
          </p:nvSpPr>
          <p:spPr>
            <a:xfrm>
              <a:off x="7743716" y="3982179"/>
              <a:ext cx="263471" cy="9762"/>
            </a:xfrm>
            <a:custGeom>
              <a:avLst/>
              <a:gdLst/>
              <a:ahLst/>
              <a:cxnLst/>
              <a:rect l="l" t="t" r="r" b="b"/>
              <a:pathLst>
                <a:path w="12387" h="459" extrusionOk="0">
                  <a:moveTo>
                    <a:pt x="0" y="0"/>
                  </a:moveTo>
                  <a:lnTo>
                    <a:pt x="0" y="459"/>
                  </a:lnTo>
                  <a:lnTo>
                    <a:pt x="12387" y="459"/>
                  </a:lnTo>
                  <a:lnTo>
                    <a:pt x="12387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7"/>
            <p:cNvSpPr/>
            <p:nvPr/>
          </p:nvSpPr>
          <p:spPr>
            <a:xfrm>
              <a:off x="7679827" y="3572259"/>
              <a:ext cx="39562" cy="80561"/>
            </a:xfrm>
            <a:custGeom>
              <a:avLst/>
              <a:gdLst/>
              <a:ahLst/>
              <a:cxnLst/>
              <a:rect l="l" t="t" r="r" b="b"/>
              <a:pathLst>
                <a:path w="1860" h="3788" extrusionOk="0">
                  <a:moveTo>
                    <a:pt x="932" y="0"/>
                  </a:moveTo>
                  <a:cubicBezTo>
                    <a:pt x="417" y="0"/>
                    <a:pt x="0" y="848"/>
                    <a:pt x="0" y="1896"/>
                  </a:cubicBezTo>
                  <a:cubicBezTo>
                    <a:pt x="0" y="2940"/>
                    <a:pt x="417" y="3788"/>
                    <a:pt x="932" y="3788"/>
                  </a:cubicBezTo>
                  <a:cubicBezTo>
                    <a:pt x="1446" y="3788"/>
                    <a:pt x="1859" y="2940"/>
                    <a:pt x="1859" y="1896"/>
                  </a:cubicBezTo>
                  <a:cubicBezTo>
                    <a:pt x="1859" y="848"/>
                    <a:pt x="1446" y="0"/>
                    <a:pt x="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7"/>
            <p:cNvSpPr/>
            <p:nvPr/>
          </p:nvSpPr>
          <p:spPr>
            <a:xfrm>
              <a:off x="8007164" y="3572259"/>
              <a:ext cx="39562" cy="80561"/>
            </a:xfrm>
            <a:custGeom>
              <a:avLst/>
              <a:gdLst/>
              <a:ahLst/>
              <a:cxnLst/>
              <a:rect l="l" t="t" r="r" b="b"/>
              <a:pathLst>
                <a:path w="1860" h="3788" extrusionOk="0">
                  <a:moveTo>
                    <a:pt x="928" y="0"/>
                  </a:moveTo>
                  <a:cubicBezTo>
                    <a:pt x="413" y="0"/>
                    <a:pt x="0" y="848"/>
                    <a:pt x="0" y="1896"/>
                  </a:cubicBezTo>
                  <a:cubicBezTo>
                    <a:pt x="0" y="2940"/>
                    <a:pt x="413" y="3788"/>
                    <a:pt x="928" y="3788"/>
                  </a:cubicBezTo>
                  <a:cubicBezTo>
                    <a:pt x="1442" y="3788"/>
                    <a:pt x="1859" y="2940"/>
                    <a:pt x="1859" y="1896"/>
                  </a:cubicBezTo>
                  <a:cubicBezTo>
                    <a:pt x="1859" y="848"/>
                    <a:pt x="1442" y="0"/>
                    <a:pt x="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7"/>
            <p:cNvSpPr/>
            <p:nvPr/>
          </p:nvSpPr>
          <p:spPr>
            <a:xfrm>
              <a:off x="7361039" y="3718504"/>
              <a:ext cx="128407" cy="134070"/>
            </a:xfrm>
            <a:custGeom>
              <a:avLst/>
              <a:gdLst/>
              <a:ahLst/>
              <a:cxnLst/>
              <a:rect l="l" t="t" r="r" b="b"/>
              <a:pathLst>
                <a:path w="6037" h="6304" extrusionOk="0">
                  <a:moveTo>
                    <a:pt x="2881" y="0"/>
                  </a:moveTo>
                  <a:cubicBezTo>
                    <a:pt x="2848" y="0"/>
                    <a:pt x="2815" y="1"/>
                    <a:pt x="2782" y="3"/>
                  </a:cubicBezTo>
                  <a:cubicBezTo>
                    <a:pt x="2092" y="21"/>
                    <a:pt x="1402" y="369"/>
                    <a:pt x="882" y="948"/>
                  </a:cubicBezTo>
                  <a:cubicBezTo>
                    <a:pt x="298" y="1602"/>
                    <a:pt x="1" y="2446"/>
                    <a:pt x="71" y="3267"/>
                  </a:cubicBezTo>
                  <a:lnTo>
                    <a:pt x="529" y="3229"/>
                  </a:lnTo>
                  <a:cubicBezTo>
                    <a:pt x="469" y="2534"/>
                    <a:pt x="724" y="1815"/>
                    <a:pt x="1225" y="1254"/>
                  </a:cubicBezTo>
                  <a:cubicBezTo>
                    <a:pt x="1661" y="768"/>
                    <a:pt x="2236" y="475"/>
                    <a:pt x="2797" y="462"/>
                  </a:cubicBezTo>
                  <a:cubicBezTo>
                    <a:pt x="2808" y="462"/>
                    <a:pt x="2819" y="462"/>
                    <a:pt x="2830" y="462"/>
                  </a:cubicBezTo>
                  <a:cubicBezTo>
                    <a:pt x="3385" y="462"/>
                    <a:pt x="3960" y="707"/>
                    <a:pt x="4410" y="1157"/>
                  </a:cubicBezTo>
                  <a:cubicBezTo>
                    <a:pt x="4883" y="1626"/>
                    <a:pt x="5161" y="2232"/>
                    <a:pt x="5207" y="2854"/>
                  </a:cubicBezTo>
                  <a:cubicBezTo>
                    <a:pt x="4832" y="2878"/>
                    <a:pt x="4466" y="3053"/>
                    <a:pt x="4164" y="3359"/>
                  </a:cubicBezTo>
                  <a:cubicBezTo>
                    <a:pt x="3752" y="3781"/>
                    <a:pt x="3561" y="4356"/>
                    <a:pt x="3655" y="4898"/>
                  </a:cubicBezTo>
                  <a:cubicBezTo>
                    <a:pt x="3743" y="5431"/>
                    <a:pt x="4109" y="5899"/>
                    <a:pt x="4628" y="6141"/>
                  </a:cubicBezTo>
                  <a:cubicBezTo>
                    <a:pt x="4860" y="6252"/>
                    <a:pt x="5096" y="6303"/>
                    <a:pt x="5328" y="6303"/>
                  </a:cubicBezTo>
                  <a:cubicBezTo>
                    <a:pt x="5578" y="6303"/>
                    <a:pt x="5819" y="6243"/>
                    <a:pt x="6037" y="6117"/>
                  </a:cubicBezTo>
                  <a:lnTo>
                    <a:pt x="5805" y="5719"/>
                  </a:lnTo>
                  <a:cubicBezTo>
                    <a:pt x="5662" y="5802"/>
                    <a:pt x="5499" y="5843"/>
                    <a:pt x="5328" y="5843"/>
                  </a:cubicBezTo>
                  <a:cubicBezTo>
                    <a:pt x="5162" y="5843"/>
                    <a:pt x="4990" y="5804"/>
                    <a:pt x="4823" y="5724"/>
                  </a:cubicBezTo>
                  <a:cubicBezTo>
                    <a:pt x="4438" y="5548"/>
                    <a:pt x="4173" y="5208"/>
                    <a:pt x="4109" y="4819"/>
                  </a:cubicBezTo>
                  <a:cubicBezTo>
                    <a:pt x="4039" y="4430"/>
                    <a:pt x="4192" y="3995"/>
                    <a:pt x="4494" y="3679"/>
                  </a:cubicBezTo>
                  <a:cubicBezTo>
                    <a:pt x="4729" y="3439"/>
                    <a:pt x="5016" y="3310"/>
                    <a:pt x="5293" y="3310"/>
                  </a:cubicBezTo>
                  <a:cubicBezTo>
                    <a:pt x="5331" y="3310"/>
                    <a:pt x="5369" y="3312"/>
                    <a:pt x="5407" y="3317"/>
                  </a:cubicBezTo>
                  <a:lnTo>
                    <a:pt x="5662" y="3355"/>
                  </a:lnTo>
                  <a:lnTo>
                    <a:pt x="5671" y="3100"/>
                  </a:lnTo>
                  <a:cubicBezTo>
                    <a:pt x="5694" y="2270"/>
                    <a:pt x="5356" y="1444"/>
                    <a:pt x="4740" y="833"/>
                  </a:cubicBezTo>
                  <a:cubicBezTo>
                    <a:pt x="4214" y="307"/>
                    <a:pt x="3541" y="0"/>
                    <a:pt x="288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8260849" y="3718504"/>
              <a:ext cx="128301" cy="134070"/>
            </a:xfrm>
            <a:custGeom>
              <a:avLst/>
              <a:gdLst/>
              <a:ahLst/>
              <a:cxnLst/>
              <a:rect l="l" t="t" r="r" b="b"/>
              <a:pathLst>
                <a:path w="6032" h="6304" extrusionOk="0">
                  <a:moveTo>
                    <a:pt x="3164" y="1"/>
                  </a:moveTo>
                  <a:cubicBezTo>
                    <a:pt x="2500" y="1"/>
                    <a:pt x="1828" y="304"/>
                    <a:pt x="1299" y="833"/>
                  </a:cubicBezTo>
                  <a:cubicBezTo>
                    <a:pt x="683" y="1444"/>
                    <a:pt x="344" y="2270"/>
                    <a:pt x="367" y="3100"/>
                  </a:cubicBezTo>
                  <a:lnTo>
                    <a:pt x="372" y="3355"/>
                  </a:lnTo>
                  <a:lnTo>
                    <a:pt x="627" y="3317"/>
                  </a:lnTo>
                  <a:cubicBezTo>
                    <a:pt x="665" y="3312"/>
                    <a:pt x="704" y="3310"/>
                    <a:pt x="742" y="3310"/>
                  </a:cubicBezTo>
                  <a:cubicBezTo>
                    <a:pt x="1022" y="3310"/>
                    <a:pt x="1308" y="3439"/>
                    <a:pt x="1540" y="3679"/>
                  </a:cubicBezTo>
                  <a:cubicBezTo>
                    <a:pt x="1846" y="3995"/>
                    <a:pt x="1994" y="4430"/>
                    <a:pt x="1930" y="4819"/>
                  </a:cubicBezTo>
                  <a:cubicBezTo>
                    <a:pt x="1864" y="5208"/>
                    <a:pt x="1596" y="5548"/>
                    <a:pt x="1215" y="5724"/>
                  </a:cubicBezTo>
                  <a:cubicBezTo>
                    <a:pt x="1046" y="5804"/>
                    <a:pt x="874" y="5843"/>
                    <a:pt x="709" y="5843"/>
                  </a:cubicBezTo>
                  <a:cubicBezTo>
                    <a:pt x="539" y="5843"/>
                    <a:pt x="376" y="5802"/>
                    <a:pt x="233" y="5719"/>
                  </a:cubicBezTo>
                  <a:lnTo>
                    <a:pt x="0" y="6117"/>
                  </a:lnTo>
                  <a:cubicBezTo>
                    <a:pt x="219" y="6243"/>
                    <a:pt x="460" y="6303"/>
                    <a:pt x="710" y="6303"/>
                  </a:cubicBezTo>
                  <a:cubicBezTo>
                    <a:pt x="942" y="6303"/>
                    <a:pt x="1179" y="6252"/>
                    <a:pt x="1410" y="6141"/>
                  </a:cubicBezTo>
                  <a:cubicBezTo>
                    <a:pt x="1930" y="5899"/>
                    <a:pt x="2291" y="5431"/>
                    <a:pt x="2384" y="4898"/>
                  </a:cubicBezTo>
                  <a:cubicBezTo>
                    <a:pt x="2476" y="4356"/>
                    <a:pt x="2281" y="3781"/>
                    <a:pt x="1869" y="3359"/>
                  </a:cubicBezTo>
                  <a:cubicBezTo>
                    <a:pt x="1573" y="3053"/>
                    <a:pt x="1207" y="2878"/>
                    <a:pt x="830" y="2854"/>
                  </a:cubicBezTo>
                  <a:cubicBezTo>
                    <a:pt x="873" y="2232"/>
                    <a:pt x="1155" y="1626"/>
                    <a:pt x="1624" y="1157"/>
                  </a:cubicBezTo>
                  <a:cubicBezTo>
                    <a:pt x="2078" y="707"/>
                    <a:pt x="2652" y="462"/>
                    <a:pt x="3204" y="462"/>
                  </a:cubicBezTo>
                  <a:cubicBezTo>
                    <a:pt x="3215" y="462"/>
                    <a:pt x="3226" y="462"/>
                    <a:pt x="3237" y="462"/>
                  </a:cubicBezTo>
                  <a:cubicBezTo>
                    <a:pt x="3802" y="475"/>
                    <a:pt x="4378" y="768"/>
                    <a:pt x="4813" y="1254"/>
                  </a:cubicBezTo>
                  <a:cubicBezTo>
                    <a:pt x="5313" y="1815"/>
                    <a:pt x="5564" y="2534"/>
                    <a:pt x="5508" y="3229"/>
                  </a:cubicBezTo>
                  <a:lnTo>
                    <a:pt x="5967" y="3267"/>
                  </a:lnTo>
                  <a:cubicBezTo>
                    <a:pt x="6032" y="2446"/>
                    <a:pt x="5741" y="1602"/>
                    <a:pt x="5156" y="948"/>
                  </a:cubicBezTo>
                  <a:cubicBezTo>
                    <a:pt x="4637" y="369"/>
                    <a:pt x="3941" y="21"/>
                    <a:pt x="3250" y="3"/>
                  </a:cubicBezTo>
                  <a:cubicBezTo>
                    <a:pt x="3222" y="1"/>
                    <a:pt x="3193" y="1"/>
                    <a:pt x="316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7"/>
            <p:cNvSpPr/>
            <p:nvPr/>
          </p:nvSpPr>
          <p:spPr>
            <a:xfrm>
              <a:off x="7616235" y="3469461"/>
              <a:ext cx="137383" cy="73437"/>
            </a:xfrm>
            <a:custGeom>
              <a:avLst/>
              <a:gdLst/>
              <a:ahLst/>
              <a:cxnLst/>
              <a:rect l="l" t="t" r="r" b="b"/>
              <a:pathLst>
                <a:path w="6459" h="3453" extrusionOk="0">
                  <a:moveTo>
                    <a:pt x="4847" y="1"/>
                  </a:moveTo>
                  <a:cubicBezTo>
                    <a:pt x="2885" y="1"/>
                    <a:pt x="915" y="1171"/>
                    <a:pt x="0" y="3054"/>
                  </a:cubicBezTo>
                  <a:lnTo>
                    <a:pt x="829" y="3452"/>
                  </a:lnTo>
                  <a:cubicBezTo>
                    <a:pt x="1586" y="1893"/>
                    <a:pt x="3214" y="918"/>
                    <a:pt x="4827" y="918"/>
                  </a:cubicBezTo>
                  <a:cubicBezTo>
                    <a:pt x="5271" y="918"/>
                    <a:pt x="5714" y="992"/>
                    <a:pt x="6138" y="1148"/>
                  </a:cubicBezTo>
                  <a:lnTo>
                    <a:pt x="6458" y="281"/>
                  </a:lnTo>
                  <a:cubicBezTo>
                    <a:pt x="5937" y="91"/>
                    <a:pt x="5393" y="1"/>
                    <a:pt x="4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7"/>
            <p:cNvSpPr/>
            <p:nvPr/>
          </p:nvSpPr>
          <p:spPr>
            <a:xfrm>
              <a:off x="7958758" y="3457530"/>
              <a:ext cx="161035" cy="97405"/>
            </a:xfrm>
            <a:custGeom>
              <a:avLst/>
              <a:gdLst/>
              <a:ahLst/>
              <a:cxnLst/>
              <a:rect l="l" t="t" r="r" b="b"/>
              <a:pathLst>
                <a:path w="7571" h="4580" extrusionOk="0">
                  <a:moveTo>
                    <a:pt x="2233" y="0"/>
                  </a:moveTo>
                  <a:cubicBezTo>
                    <a:pt x="1468" y="0"/>
                    <a:pt x="702" y="167"/>
                    <a:pt x="1" y="500"/>
                  </a:cubicBezTo>
                  <a:lnTo>
                    <a:pt x="395" y="1330"/>
                  </a:lnTo>
                  <a:cubicBezTo>
                    <a:pt x="972" y="1057"/>
                    <a:pt x="1602" y="921"/>
                    <a:pt x="2231" y="921"/>
                  </a:cubicBezTo>
                  <a:cubicBezTo>
                    <a:pt x="2910" y="921"/>
                    <a:pt x="3590" y="1079"/>
                    <a:pt x="4205" y="1394"/>
                  </a:cubicBezTo>
                  <a:cubicBezTo>
                    <a:pt x="5401" y="2006"/>
                    <a:pt x="6324" y="3198"/>
                    <a:pt x="6681" y="4580"/>
                  </a:cubicBezTo>
                  <a:lnTo>
                    <a:pt x="7571" y="4352"/>
                  </a:lnTo>
                  <a:cubicBezTo>
                    <a:pt x="7154" y="2716"/>
                    <a:pt x="6050" y="1306"/>
                    <a:pt x="4627" y="574"/>
                  </a:cubicBezTo>
                  <a:cubicBezTo>
                    <a:pt x="3880" y="192"/>
                    <a:pt x="3056" y="0"/>
                    <a:pt x="2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7"/>
            <p:cNvSpPr/>
            <p:nvPr/>
          </p:nvSpPr>
          <p:spPr>
            <a:xfrm>
              <a:off x="7386880" y="2959380"/>
              <a:ext cx="999903" cy="688663"/>
            </a:xfrm>
            <a:custGeom>
              <a:avLst/>
              <a:gdLst/>
              <a:ahLst/>
              <a:cxnLst/>
              <a:rect l="l" t="t" r="r" b="b"/>
              <a:pathLst>
                <a:path w="47010" h="32381" extrusionOk="0">
                  <a:moveTo>
                    <a:pt x="29949" y="1"/>
                  </a:moveTo>
                  <a:cubicBezTo>
                    <a:pt x="29702" y="1"/>
                    <a:pt x="29450" y="8"/>
                    <a:pt x="29193" y="22"/>
                  </a:cubicBezTo>
                  <a:cubicBezTo>
                    <a:pt x="26629" y="161"/>
                    <a:pt x="23570" y="1208"/>
                    <a:pt x="22453" y="3722"/>
                  </a:cubicBezTo>
                  <a:cubicBezTo>
                    <a:pt x="20952" y="2428"/>
                    <a:pt x="18967" y="1723"/>
                    <a:pt x="16987" y="1723"/>
                  </a:cubicBezTo>
                  <a:cubicBezTo>
                    <a:pt x="16276" y="1723"/>
                    <a:pt x="15565" y="1814"/>
                    <a:pt x="14878" y="2001"/>
                  </a:cubicBezTo>
                  <a:cubicBezTo>
                    <a:pt x="12259" y="2715"/>
                    <a:pt x="10066" y="4820"/>
                    <a:pt x="9217" y="7398"/>
                  </a:cubicBezTo>
                  <a:cubicBezTo>
                    <a:pt x="8470" y="7070"/>
                    <a:pt x="7648" y="6905"/>
                    <a:pt x="6805" y="6905"/>
                  </a:cubicBezTo>
                  <a:cubicBezTo>
                    <a:pt x="5990" y="6905"/>
                    <a:pt x="5154" y="7060"/>
                    <a:pt x="4345" y="7370"/>
                  </a:cubicBezTo>
                  <a:cubicBezTo>
                    <a:pt x="2607" y="8033"/>
                    <a:pt x="1253" y="9317"/>
                    <a:pt x="626" y="10888"/>
                  </a:cubicBezTo>
                  <a:cubicBezTo>
                    <a:pt x="1" y="12460"/>
                    <a:pt x="103" y="14324"/>
                    <a:pt x="904" y="15997"/>
                  </a:cubicBezTo>
                  <a:cubicBezTo>
                    <a:pt x="1683" y="17615"/>
                    <a:pt x="3001" y="18830"/>
                    <a:pt x="4544" y="19358"/>
                  </a:cubicBezTo>
                  <a:cubicBezTo>
                    <a:pt x="4432" y="21518"/>
                    <a:pt x="4409" y="23683"/>
                    <a:pt x="4387" y="25779"/>
                  </a:cubicBezTo>
                  <a:cubicBezTo>
                    <a:pt x="4368" y="27926"/>
                    <a:pt x="4345" y="30146"/>
                    <a:pt x="4224" y="32353"/>
                  </a:cubicBezTo>
                  <a:lnTo>
                    <a:pt x="4683" y="32381"/>
                  </a:lnTo>
                  <a:cubicBezTo>
                    <a:pt x="4804" y="30164"/>
                    <a:pt x="4826" y="27934"/>
                    <a:pt x="4850" y="25784"/>
                  </a:cubicBezTo>
                  <a:cubicBezTo>
                    <a:pt x="4873" y="23638"/>
                    <a:pt x="4896" y="21412"/>
                    <a:pt x="5017" y="19205"/>
                  </a:cubicBezTo>
                  <a:lnTo>
                    <a:pt x="5027" y="19029"/>
                  </a:lnTo>
                  <a:lnTo>
                    <a:pt x="4850" y="18973"/>
                  </a:lnTo>
                  <a:cubicBezTo>
                    <a:pt x="3358" y="18519"/>
                    <a:pt x="2068" y="17360"/>
                    <a:pt x="1322" y="15798"/>
                  </a:cubicBezTo>
                  <a:cubicBezTo>
                    <a:pt x="571" y="14240"/>
                    <a:pt x="474" y="12511"/>
                    <a:pt x="1053" y="11059"/>
                  </a:cubicBezTo>
                  <a:cubicBezTo>
                    <a:pt x="1633" y="9604"/>
                    <a:pt x="2894" y="8417"/>
                    <a:pt x="4507" y="7800"/>
                  </a:cubicBezTo>
                  <a:cubicBezTo>
                    <a:pt x="5263" y="7510"/>
                    <a:pt x="6043" y="7366"/>
                    <a:pt x="6803" y="7366"/>
                  </a:cubicBezTo>
                  <a:cubicBezTo>
                    <a:pt x="7669" y="7366"/>
                    <a:pt x="8508" y="7553"/>
                    <a:pt x="9255" y="7926"/>
                  </a:cubicBezTo>
                  <a:lnTo>
                    <a:pt x="9505" y="8046"/>
                  </a:lnTo>
                  <a:lnTo>
                    <a:pt x="9578" y="7783"/>
                  </a:lnTo>
                  <a:cubicBezTo>
                    <a:pt x="10320" y="5237"/>
                    <a:pt x="12443" y="3142"/>
                    <a:pt x="15002" y="2446"/>
                  </a:cubicBezTo>
                  <a:cubicBezTo>
                    <a:pt x="15652" y="2269"/>
                    <a:pt x="16323" y="2182"/>
                    <a:pt x="16995" y="2182"/>
                  </a:cubicBezTo>
                  <a:cubicBezTo>
                    <a:pt x="18967" y="2182"/>
                    <a:pt x="20945" y="2925"/>
                    <a:pt x="22384" y="4278"/>
                  </a:cubicBezTo>
                  <a:lnTo>
                    <a:pt x="22638" y="4518"/>
                  </a:lnTo>
                  <a:lnTo>
                    <a:pt x="22759" y="4189"/>
                  </a:lnTo>
                  <a:cubicBezTo>
                    <a:pt x="23676" y="1663"/>
                    <a:pt x="26699" y="615"/>
                    <a:pt x="29221" y="480"/>
                  </a:cubicBezTo>
                  <a:cubicBezTo>
                    <a:pt x="29466" y="467"/>
                    <a:pt x="29706" y="461"/>
                    <a:pt x="29940" y="461"/>
                  </a:cubicBezTo>
                  <a:cubicBezTo>
                    <a:pt x="31835" y="461"/>
                    <a:pt x="33362" y="893"/>
                    <a:pt x="34497" y="1756"/>
                  </a:cubicBezTo>
                  <a:cubicBezTo>
                    <a:pt x="35860" y="2789"/>
                    <a:pt x="36745" y="4852"/>
                    <a:pt x="35879" y="6512"/>
                  </a:cubicBezTo>
                  <a:lnTo>
                    <a:pt x="35479" y="7267"/>
                  </a:lnTo>
                  <a:lnTo>
                    <a:pt x="36202" y="6814"/>
                  </a:lnTo>
                  <a:cubicBezTo>
                    <a:pt x="36958" y="6336"/>
                    <a:pt x="37850" y="6107"/>
                    <a:pt x="38747" y="6107"/>
                  </a:cubicBezTo>
                  <a:cubicBezTo>
                    <a:pt x="40226" y="6107"/>
                    <a:pt x="41721" y="6728"/>
                    <a:pt x="42647" y="7871"/>
                  </a:cubicBezTo>
                  <a:cubicBezTo>
                    <a:pt x="44140" y="9706"/>
                    <a:pt x="44010" y="12696"/>
                    <a:pt x="42364" y="14393"/>
                  </a:cubicBezTo>
                  <a:lnTo>
                    <a:pt x="41956" y="14814"/>
                  </a:lnTo>
                  <a:lnTo>
                    <a:pt x="42540" y="14782"/>
                  </a:lnTo>
                  <a:cubicBezTo>
                    <a:pt x="42601" y="14779"/>
                    <a:pt x="42662" y="14777"/>
                    <a:pt x="42724" y="14777"/>
                  </a:cubicBezTo>
                  <a:cubicBezTo>
                    <a:pt x="44005" y="14777"/>
                    <a:pt x="45244" y="15503"/>
                    <a:pt x="45869" y="16618"/>
                  </a:cubicBezTo>
                  <a:cubicBezTo>
                    <a:pt x="46528" y="17791"/>
                    <a:pt x="46453" y="19316"/>
                    <a:pt x="45698" y="20420"/>
                  </a:cubicBezTo>
                  <a:cubicBezTo>
                    <a:pt x="45405" y="20842"/>
                    <a:pt x="45034" y="21194"/>
                    <a:pt x="44641" y="21565"/>
                  </a:cubicBezTo>
                  <a:cubicBezTo>
                    <a:pt x="44297" y="21894"/>
                    <a:pt x="43935" y="22232"/>
                    <a:pt x="43639" y="22622"/>
                  </a:cubicBezTo>
                  <a:cubicBezTo>
                    <a:pt x="42480" y="24143"/>
                    <a:pt x="42439" y="26090"/>
                    <a:pt x="42396" y="27971"/>
                  </a:cubicBezTo>
                  <a:cubicBezTo>
                    <a:pt x="42364" y="29413"/>
                    <a:pt x="42332" y="30906"/>
                    <a:pt x="41799" y="32195"/>
                  </a:cubicBezTo>
                  <a:lnTo>
                    <a:pt x="42225" y="32372"/>
                  </a:lnTo>
                  <a:cubicBezTo>
                    <a:pt x="42790" y="30999"/>
                    <a:pt x="42823" y="29464"/>
                    <a:pt x="42856" y="27981"/>
                  </a:cubicBezTo>
                  <a:cubicBezTo>
                    <a:pt x="42897" y="26090"/>
                    <a:pt x="42939" y="24305"/>
                    <a:pt x="44005" y="22900"/>
                  </a:cubicBezTo>
                  <a:cubicBezTo>
                    <a:pt x="44283" y="22538"/>
                    <a:pt x="44608" y="22228"/>
                    <a:pt x="44955" y="21899"/>
                  </a:cubicBezTo>
                  <a:cubicBezTo>
                    <a:pt x="45349" y="21528"/>
                    <a:pt x="45758" y="21143"/>
                    <a:pt x="46072" y="20679"/>
                  </a:cubicBezTo>
                  <a:cubicBezTo>
                    <a:pt x="46930" y="19437"/>
                    <a:pt x="47009" y="17713"/>
                    <a:pt x="46272" y="16395"/>
                  </a:cubicBezTo>
                  <a:cubicBezTo>
                    <a:pt x="45619" y="15227"/>
                    <a:pt x="44352" y="14439"/>
                    <a:pt x="43027" y="14333"/>
                  </a:cubicBezTo>
                  <a:cubicBezTo>
                    <a:pt x="44506" y="12432"/>
                    <a:pt x="44529" y="9456"/>
                    <a:pt x="43004" y="7582"/>
                  </a:cubicBezTo>
                  <a:cubicBezTo>
                    <a:pt x="41988" y="6331"/>
                    <a:pt x="40356" y="5652"/>
                    <a:pt x="38740" y="5652"/>
                  </a:cubicBezTo>
                  <a:cubicBezTo>
                    <a:pt x="37980" y="5652"/>
                    <a:pt x="37223" y="5802"/>
                    <a:pt x="36536" y="6114"/>
                  </a:cubicBezTo>
                  <a:cubicBezTo>
                    <a:pt x="37056" y="4370"/>
                    <a:pt x="36129" y="2419"/>
                    <a:pt x="34775" y="1389"/>
                  </a:cubicBezTo>
                  <a:cubicBezTo>
                    <a:pt x="33562" y="469"/>
                    <a:pt x="31944" y="1"/>
                    <a:pt x="2994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7"/>
            <p:cNvSpPr/>
            <p:nvPr/>
          </p:nvSpPr>
          <p:spPr>
            <a:xfrm>
              <a:off x="8025114" y="3266436"/>
              <a:ext cx="258664" cy="135899"/>
            </a:xfrm>
            <a:custGeom>
              <a:avLst/>
              <a:gdLst/>
              <a:ahLst/>
              <a:cxnLst/>
              <a:rect l="l" t="t" r="r" b="b"/>
              <a:pathLst>
                <a:path w="12161" h="6390" extrusionOk="0">
                  <a:moveTo>
                    <a:pt x="446" y="0"/>
                  </a:moveTo>
                  <a:lnTo>
                    <a:pt x="1" y="125"/>
                  </a:lnTo>
                  <a:cubicBezTo>
                    <a:pt x="700" y="2564"/>
                    <a:pt x="2504" y="4637"/>
                    <a:pt x="4822" y="5660"/>
                  </a:cubicBezTo>
                  <a:cubicBezTo>
                    <a:pt x="5925" y="6148"/>
                    <a:pt x="7121" y="6389"/>
                    <a:pt x="8317" y="6389"/>
                  </a:cubicBezTo>
                  <a:cubicBezTo>
                    <a:pt x="9643" y="6389"/>
                    <a:pt x="10964" y="6092"/>
                    <a:pt x="12160" y="5504"/>
                  </a:cubicBezTo>
                  <a:lnTo>
                    <a:pt x="11957" y="5091"/>
                  </a:lnTo>
                  <a:cubicBezTo>
                    <a:pt x="10827" y="5650"/>
                    <a:pt x="9574" y="5931"/>
                    <a:pt x="8320" y="5931"/>
                  </a:cubicBezTo>
                  <a:cubicBezTo>
                    <a:pt x="7186" y="5931"/>
                    <a:pt x="6051" y="5701"/>
                    <a:pt x="5007" y="5239"/>
                  </a:cubicBezTo>
                  <a:cubicBezTo>
                    <a:pt x="2814" y="4270"/>
                    <a:pt x="1103" y="2309"/>
                    <a:pt x="4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7"/>
            <p:cNvSpPr/>
            <p:nvPr/>
          </p:nvSpPr>
          <p:spPr>
            <a:xfrm>
              <a:off x="8189580" y="3401793"/>
              <a:ext cx="85399" cy="111527"/>
            </a:xfrm>
            <a:custGeom>
              <a:avLst/>
              <a:gdLst/>
              <a:ahLst/>
              <a:cxnLst/>
              <a:rect l="l" t="t" r="r" b="b"/>
              <a:pathLst>
                <a:path w="4015" h="5244" extrusionOk="0">
                  <a:moveTo>
                    <a:pt x="116" y="1"/>
                  </a:moveTo>
                  <a:cubicBezTo>
                    <a:pt x="0" y="2318"/>
                    <a:pt x="1659" y="4618"/>
                    <a:pt x="3894" y="5243"/>
                  </a:cubicBezTo>
                  <a:lnTo>
                    <a:pt x="4015" y="4798"/>
                  </a:lnTo>
                  <a:cubicBezTo>
                    <a:pt x="1980" y="4233"/>
                    <a:pt x="469" y="2133"/>
                    <a:pt x="574" y="24"/>
                  </a:cubicBezTo>
                  <a:lnTo>
                    <a:pt x="116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8248642" y="3505230"/>
              <a:ext cx="24865" cy="147405"/>
            </a:xfrm>
            <a:custGeom>
              <a:avLst/>
              <a:gdLst/>
              <a:ahLst/>
              <a:cxnLst/>
              <a:rect l="l" t="t" r="r" b="b"/>
              <a:pathLst>
                <a:path w="1169" h="6931" extrusionOk="0">
                  <a:moveTo>
                    <a:pt x="459" y="0"/>
                  </a:moveTo>
                  <a:lnTo>
                    <a:pt x="0" y="37"/>
                  </a:lnTo>
                  <a:cubicBezTo>
                    <a:pt x="93" y="1149"/>
                    <a:pt x="273" y="2897"/>
                    <a:pt x="408" y="4158"/>
                  </a:cubicBezTo>
                  <a:cubicBezTo>
                    <a:pt x="705" y="6916"/>
                    <a:pt x="705" y="6916"/>
                    <a:pt x="927" y="6931"/>
                  </a:cubicBezTo>
                  <a:lnTo>
                    <a:pt x="1169" y="6745"/>
                  </a:lnTo>
                  <a:lnTo>
                    <a:pt x="941" y="6698"/>
                  </a:lnTo>
                  <a:lnTo>
                    <a:pt x="1159" y="6634"/>
                  </a:lnTo>
                  <a:cubicBezTo>
                    <a:pt x="1103" y="6383"/>
                    <a:pt x="635" y="2091"/>
                    <a:pt x="45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7715493" y="3272263"/>
              <a:ext cx="319624" cy="101361"/>
            </a:xfrm>
            <a:custGeom>
              <a:avLst/>
              <a:gdLst/>
              <a:ahLst/>
              <a:cxnLst/>
              <a:rect l="l" t="t" r="r" b="b"/>
              <a:pathLst>
                <a:path w="15027" h="4766" extrusionOk="0">
                  <a:moveTo>
                    <a:pt x="14632" y="0"/>
                  </a:moveTo>
                  <a:cubicBezTo>
                    <a:pt x="13144" y="2485"/>
                    <a:pt x="10423" y="4126"/>
                    <a:pt x="7530" y="4288"/>
                  </a:cubicBezTo>
                  <a:cubicBezTo>
                    <a:pt x="7322" y="4300"/>
                    <a:pt x="7117" y="4306"/>
                    <a:pt x="6914" y="4306"/>
                  </a:cubicBezTo>
                  <a:cubicBezTo>
                    <a:pt x="4175" y="4306"/>
                    <a:pt x="1922" y="3233"/>
                    <a:pt x="368" y="1192"/>
                  </a:cubicBezTo>
                  <a:lnTo>
                    <a:pt x="1" y="1470"/>
                  </a:lnTo>
                  <a:cubicBezTo>
                    <a:pt x="1648" y="3634"/>
                    <a:pt x="4030" y="4766"/>
                    <a:pt x="6918" y="4766"/>
                  </a:cubicBezTo>
                  <a:cubicBezTo>
                    <a:pt x="7127" y="4766"/>
                    <a:pt x="7340" y="4761"/>
                    <a:pt x="7553" y="4747"/>
                  </a:cubicBezTo>
                  <a:cubicBezTo>
                    <a:pt x="10599" y="4580"/>
                    <a:pt x="13459" y="2851"/>
                    <a:pt x="15027" y="236"/>
                  </a:cubicBezTo>
                  <a:lnTo>
                    <a:pt x="1463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7541393" y="3226712"/>
              <a:ext cx="238628" cy="97809"/>
            </a:xfrm>
            <a:custGeom>
              <a:avLst/>
              <a:gdLst/>
              <a:ahLst/>
              <a:cxnLst/>
              <a:rect l="l" t="t" r="r" b="b"/>
              <a:pathLst>
                <a:path w="11219" h="4599" extrusionOk="0">
                  <a:moveTo>
                    <a:pt x="10779" y="0"/>
                  </a:moveTo>
                  <a:cubicBezTo>
                    <a:pt x="10167" y="2104"/>
                    <a:pt x="8225" y="3788"/>
                    <a:pt x="6051" y="4089"/>
                  </a:cubicBezTo>
                  <a:cubicBezTo>
                    <a:pt x="5809" y="4123"/>
                    <a:pt x="5566" y="4139"/>
                    <a:pt x="5322" y="4139"/>
                  </a:cubicBezTo>
                  <a:cubicBezTo>
                    <a:pt x="3373" y="4139"/>
                    <a:pt x="1420" y="3093"/>
                    <a:pt x="390" y="1437"/>
                  </a:cubicBezTo>
                  <a:lnTo>
                    <a:pt x="0" y="1678"/>
                  </a:lnTo>
                  <a:cubicBezTo>
                    <a:pt x="1113" y="3467"/>
                    <a:pt x="3222" y="4599"/>
                    <a:pt x="5332" y="4599"/>
                  </a:cubicBezTo>
                  <a:cubicBezTo>
                    <a:pt x="5591" y="4599"/>
                    <a:pt x="5856" y="4580"/>
                    <a:pt x="6115" y="4543"/>
                  </a:cubicBezTo>
                  <a:cubicBezTo>
                    <a:pt x="8461" y="4218"/>
                    <a:pt x="10561" y="2401"/>
                    <a:pt x="11219" y="125"/>
                  </a:cubicBezTo>
                  <a:lnTo>
                    <a:pt x="1077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7504216" y="3317304"/>
              <a:ext cx="127897" cy="109166"/>
            </a:xfrm>
            <a:custGeom>
              <a:avLst/>
              <a:gdLst/>
              <a:ahLst/>
              <a:cxnLst/>
              <a:rect l="l" t="t" r="r" b="b"/>
              <a:pathLst>
                <a:path w="6013" h="5133" extrusionOk="0">
                  <a:moveTo>
                    <a:pt x="5555" y="1"/>
                  </a:moveTo>
                  <a:cubicBezTo>
                    <a:pt x="5439" y="1340"/>
                    <a:pt x="4780" y="2601"/>
                    <a:pt x="3755" y="3469"/>
                  </a:cubicBezTo>
                  <a:cubicBezTo>
                    <a:pt x="2836" y="4242"/>
                    <a:pt x="1656" y="4672"/>
                    <a:pt x="453" y="4672"/>
                  </a:cubicBezTo>
                  <a:cubicBezTo>
                    <a:pt x="315" y="4672"/>
                    <a:pt x="177" y="4666"/>
                    <a:pt x="38" y="4655"/>
                  </a:cubicBezTo>
                  <a:lnTo>
                    <a:pt x="0" y="5114"/>
                  </a:lnTo>
                  <a:cubicBezTo>
                    <a:pt x="149" y="5128"/>
                    <a:pt x="297" y="5132"/>
                    <a:pt x="445" y="5132"/>
                  </a:cubicBezTo>
                  <a:cubicBezTo>
                    <a:pt x="1753" y="5132"/>
                    <a:pt x="3047" y="4665"/>
                    <a:pt x="4052" y="3816"/>
                  </a:cubicBezTo>
                  <a:cubicBezTo>
                    <a:pt x="5170" y="2875"/>
                    <a:pt x="5884" y="1498"/>
                    <a:pt x="6013" y="42"/>
                  </a:cubicBezTo>
                  <a:lnTo>
                    <a:pt x="555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7"/>
            <p:cNvSpPr/>
            <p:nvPr/>
          </p:nvSpPr>
          <p:spPr>
            <a:xfrm>
              <a:off x="7476801" y="3421017"/>
              <a:ext cx="59790" cy="227775"/>
            </a:xfrm>
            <a:custGeom>
              <a:avLst/>
              <a:gdLst/>
              <a:ahLst/>
              <a:cxnLst/>
              <a:rect l="l" t="t" r="r" b="b"/>
              <a:pathLst>
                <a:path w="2811" h="10710" extrusionOk="0">
                  <a:moveTo>
                    <a:pt x="2351" y="0"/>
                  </a:moveTo>
                  <a:cubicBezTo>
                    <a:pt x="2073" y="2448"/>
                    <a:pt x="1484" y="4706"/>
                    <a:pt x="863" y="7103"/>
                  </a:cubicBezTo>
                  <a:cubicBezTo>
                    <a:pt x="571" y="8238"/>
                    <a:pt x="265" y="9416"/>
                    <a:pt x="1" y="10608"/>
                  </a:cubicBezTo>
                  <a:lnTo>
                    <a:pt x="450" y="10709"/>
                  </a:lnTo>
                  <a:cubicBezTo>
                    <a:pt x="715" y="9528"/>
                    <a:pt x="1016" y="8355"/>
                    <a:pt x="1313" y="7219"/>
                  </a:cubicBezTo>
                  <a:cubicBezTo>
                    <a:pt x="1906" y="4915"/>
                    <a:pt x="2523" y="2531"/>
                    <a:pt x="2810" y="51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7"/>
            <p:cNvSpPr/>
            <p:nvPr/>
          </p:nvSpPr>
          <p:spPr>
            <a:xfrm>
              <a:off x="7695693" y="4246874"/>
              <a:ext cx="350083" cy="89260"/>
            </a:xfrm>
            <a:custGeom>
              <a:avLst/>
              <a:gdLst/>
              <a:ahLst/>
              <a:cxnLst/>
              <a:rect l="l" t="t" r="r" b="b"/>
              <a:pathLst>
                <a:path w="16459" h="4197" extrusionOk="0">
                  <a:moveTo>
                    <a:pt x="16106" y="0"/>
                  </a:moveTo>
                  <a:cubicBezTo>
                    <a:pt x="14191" y="2300"/>
                    <a:pt x="11266" y="3695"/>
                    <a:pt x="8271" y="3738"/>
                  </a:cubicBezTo>
                  <a:cubicBezTo>
                    <a:pt x="8226" y="3738"/>
                    <a:pt x="8180" y="3739"/>
                    <a:pt x="8135" y="3739"/>
                  </a:cubicBezTo>
                  <a:cubicBezTo>
                    <a:pt x="5188" y="3739"/>
                    <a:pt x="2288" y="2420"/>
                    <a:pt x="348" y="205"/>
                  </a:cubicBezTo>
                  <a:lnTo>
                    <a:pt x="1" y="507"/>
                  </a:lnTo>
                  <a:cubicBezTo>
                    <a:pt x="2031" y="2824"/>
                    <a:pt x="5068" y="4196"/>
                    <a:pt x="8146" y="4196"/>
                  </a:cubicBezTo>
                  <a:lnTo>
                    <a:pt x="8281" y="4196"/>
                  </a:lnTo>
                  <a:cubicBezTo>
                    <a:pt x="11405" y="4155"/>
                    <a:pt x="14460" y="2698"/>
                    <a:pt x="16459" y="293"/>
                  </a:cubicBezTo>
                  <a:lnTo>
                    <a:pt x="16106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7670851" y="4271925"/>
              <a:ext cx="398004" cy="109379"/>
            </a:xfrm>
            <a:custGeom>
              <a:avLst/>
              <a:gdLst/>
              <a:ahLst/>
              <a:cxnLst/>
              <a:rect l="l" t="t" r="r" b="b"/>
              <a:pathLst>
                <a:path w="18712" h="5143" extrusionOk="0">
                  <a:moveTo>
                    <a:pt x="339" y="1"/>
                  </a:moveTo>
                  <a:lnTo>
                    <a:pt x="0" y="311"/>
                  </a:lnTo>
                  <a:cubicBezTo>
                    <a:pt x="2671" y="3217"/>
                    <a:pt x="6111" y="4975"/>
                    <a:pt x="9430" y="5128"/>
                  </a:cubicBezTo>
                  <a:cubicBezTo>
                    <a:pt x="9601" y="5136"/>
                    <a:pt x="9773" y="5142"/>
                    <a:pt x="9949" y="5142"/>
                  </a:cubicBezTo>
                  <a:cubicBezTo>
                    <a:pt x="13273" y="5142"/>
                    <a:pt x="17278" y="3696"/>
                    <a:pt x="18711" y="390"/>
                  </a:cubicBezTo>
                  <a:lnTo>
                    <a:pt x="18289" y="209"/>
                  </a:lnTo>
                  <a:cubicBezTo>
                    <a:pt x="16935" y="3328"/>
                    <a:pt x="13108" y="4680"/>
                    <a:pt x="9933" y="4680"/>
                  </a:cubicBezTo>
                  <a:cubicBezTo>
                    <a:pt x="9771" y="4680"/>
                    <a:pt x="9611" y="4676"/>
                    <a:pt x="9453" y="4669"/>
                  </a:cubicBezTo>
                  <a:cubicBezTo>
                    <a:pt x="6254" y="4520"/>
                    <a:pt x="2930" y="2819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7"/>
            <p:cNvSpPr/>
            <p:nvPr/>
          </p:nvSpPr>
          <p:spPr>
            <a:xfrm>
              <a:off x="5681177" y="3196642"/>
              <a:ext cx="787181" cy="948701"/>
            </a:xfrm>
            <a:custGeom>
              <a:avLst/>
              <a:gdLst/>
              <a:ahLst/>
              <a:cxnLst/>
              <a:rect l="l" t="t" r="r" b="b"/>
              <a:pathLst>
                <a:path w="37009" h="44608" extrusionOk="0">
                  <a:moveTo>
                    <a:pt x="18502" y="0"/>
                  </a:moveTo>
                  <a:cubicBezTo>
                    <a:pt x="8285" y="0"/>
                    <a:pt x="1" y="8929"/>
                    <a:pt x="1" y="19948"/>
                  </a:cubicBezTo>
                  <a:cubicBezTo>
                    <a:pt x="1" y="36591"/>
                    <a:pt x="8285" y="44608"/>
                    <a:pt x="18502" y="44608"/>
                  </a:cubicBezTo>
                  <a:cubicBezTo>
                    <a:pt x="28724" y="44608"/>
                    <a:pt x="37009" y="37481"/>
                    <a:pt x="37009" y="19948"/>
                  </a:cubicBezTo>
                  <a:cubicBezTo>
                    <a:pt x="37009" y="8929"/>
                    <a:pt x="28724" y="0"/>
                    <a:pt x="18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7"/>
            <p:cNvSpPr/>
            <p:nvPr/>
          </p:nvSpPr>
          <p:spPr>
            <a:xfrm>
              <a:off x="5939605" y="3965315"/>
              <a:ext cx="270193" cy="535197"/>
            </a:xfrm>
            <a:custGeom>
              <a:avLst/>
              <a:gdLst/>
              <a:ahLst/>
              <a:cxnLst/>
              <a:rect l="l" t="t" r="r" b="b"/>
              <a:pathLst>
                <a:path w="12703" h="25165" extrusionOk="0">
                  <a:moveTo>
                    <a:pt x="1" y="0"/>
                  </a:moveTo>
                  <a:lnTo>
                    <a:pt x="1" y="25164"/>
                  </a:lnTo>
                  <a:lnTo>
                    <a:pt x="12702" y="25164"/>
                  </a:lnTo>
                  <a:lnTo>
                    <a:pt x="127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5668437" y="4194943"/>
              <a:ext cx="824680" cy="407294"/>
            </a:xfrm>
            <a:custGeom>
              <a:avLst/>
              <a:gdLst/>
              <a:ahLst/>
              <a:cxnLst/>
              <a:rect l="l" t="t" r="r" b="b"/>
              <a:pathLst>
                <a:path w="38772" h="19151" extrusionOk="0">
                  <a:moveTo>
                    <a:pt x="19101" y="0"/>
                  </a:moveTo>
                  <a:cubicBezTo>
                    <a:pt x="8703" y="0"/>
                    <a:pt x="1" y="13361"/>
                    <a:pt x="1" y="18943"/>
                  </a:cubicBezTo>
                  <a:lnTo>
                    <a:pt x="19101" y="19151"/>
                  </a:lnTo>
                  <a:lnTo>
                    <a:pt x="38206" y="19151"/>
                  </a:lnTo>
                  <a:cubicBezTo>
                    <a:pt x="38771" y="14366"/>
                    <a:pt x="29583" y="0"/>
                    <a:pt x="19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7"/>
            <p:cNvSpPr/>
            <p:nvPr/>
          </p:nvSpPr>
          <p:spPr>
            <a:xfrm>
              <a:off x="5510309" y="3640586"/>
              <a:ext cx="295844" cy="316843"/>
            </a:xfrm>
            <a:custGeom>
              <a:avLst/>
              <a:gdLst/>
              <a:ahLst/>
              <a:cxnLst/>
              <a:rect l="l" t="t" r="r" b="b"/>
              <a:pathLst>
                <a:path w="13909" h="14898" extrusionOk="0">
                  <a:moveTo>
                    <a:pt x="6278" y="0"/>
                  </a:moveTo>
                  <a:cubicBezTo>
                    <a:pt x="5657" y="0"/>
                    <a:pt x="5036" y="118"/>
                    <a:pt x="4436" y="366"/>
                  </a:cubicBezTo>
                  <a:cubicBezTo>
                    <a:pt x="1363" y="1636"/>
                    <a:pt x="0" y="5836"/>
                    <a:pt x="1391" y="9749"/>
                  </a:cubicBezTo>
                  <a:cubicBezTo>
                    <a:pt x="2511" y="12896"/>
                    <a:pt x="5076" y="14897"/>
                    <a:pt x="7635" y="14897"/>
                  </a:cubicBezTo>
                  <a:cubicBezTo>
                    <a:pt x="8254" y="14897"/>
                    <a:pt x="8873" y="14780"/>
                    <a:pt x="9471" y="14534"/>
                  </a:cubicBezTo>
                  <a:cubicBezTo>
                    <a:pt x="12545" y="13263"/>
                    <a:pt x="13908" y="9063"/>
                    <a:pt x="12517" y="5151"/>
                  </a:cubicBezTo>
                  <a:cubicBezTo>
                    <a:pt x="11398" y="2002"/>
                    <a:pt x="8835" y="0"/>
                    <a:pt x="62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7"/>
            <p:cNvSpPr/>
            <p:nvPr/>
          </p:nvSpPr>
          <p:spPr>
            <a:xfrm>
              <a:off x="6345124" y="3640586"/>
              <a:ext cx="295844" cy="316843"/>
            </a:xfrm>
            <a:custGeom>
              <a:avLst/>
              <a:gdLst/>
              <a:ahLst/>
              <a:cxnLst/>
              <a:rect l="l" t="t" r="r" b="b"/>
              <a:pathLst>
                <a:path w="13909" h="14898" extrusionOk="0">
                  <a:moveTo>
                    <a:pt x="7631" y="0"/>
                  </a:moveTo>
                  <a:cubicBezTo>
                    <a:pt x="5073" y="0"/>
                    <a:pt x="2510" y="2002"/>
                    <a:pt x="1391" y="5151"/>
                  </a:cubicBezTo>
                  <a:cubicBezTo>
                    <a:pt x="1" y="9063"/>
                    <a:pt x="1364" y="13263"/>
                    <a:pt x="4432" y="14534"/>
                  </a:cubicBezTo>
                  <a:cubicBezTo>
                    <a:pt x="5031" y="14780"/>
                    <a:pt x="5650" y="14897"/>
                    <a:pt x="6270" y="14897"/>
                  </a:cubicBezTo>
                  <a:cubicBezTo>
                    <a:pt x="8831" y="14897"/>
                    <a:pt x="11394" y="12896"/>
                    <a:pt x="12518" y="9749"/>
                  </a:cubicBezTo>
                  <a:cubicBezTo>
                    <a:pt x="13908" y="5836"/>
                    <a:pt x="12545" y="1636"/>
                    <a:pt x="9472" y="366"/>
                  </a:cubicBezTo>
                  <a:cubicBezTo>
                    <a:pt x="8873" y="118"/>
                    <a:pt x="8252" y="0"/>
                    <a:pt x="7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7"/>
            <p:cNvSpPr/>
            <p:nvPr/>
          </p:nvSpPr>
          <p:spPr>
            <a:xfrm>
              <a:off x="5721416" y="3633866"/>
              <a:ext cx="715672" cy="531241"/>
            </a:xfrm>
            <a:custGeom>
              <a:avLst/>
              <a:gdLst/>
              <a:ahLst/>
              <a:cxnLst/>
              <a:rect l="l" t="t" r="r" b="b"/>
              <a:pathLst>
                <a:path w="33647" h="24979" extrusionOk="0">
                  <a:moveTo>
                    <a:pt x="16824" y="0"/>
                  </a:moveTo>
                  <a:cubicBezTo>
                    <a:pt x="13731" y="0"/>
                    <a:pt x="3717" y="1744"/>
                    <a:pt x="0" y="11581"/>
                  </a:cubicBezTo>
                  <a:cubicBezTo>
                    <a:pt x="1859" y="18707"/>
                    <a:pt x="10393" y="24979"/>
                    <a:pt x="16824" y="24979"/>
                  </a:cubicBezTo>
                  <a:cubicBezTo>
                    <a:pt x="23249" y="24979"/>
                    <a:pt x="31789" y="18707"/>
                    <a:pt x="33647" y="11581"/>
                  </a:cubicBezTo>
                  <a:cubicBezTo>
                    <a:pt x="29930" y="1744"/>
                    <a:pt x="19912" y="0"/>
                    <a:pt x="16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7"/>
            <p:cNvSpPr/>
            <p:nvPr/>
          </p:nvSpPr>
          <p:spPr>
            <a:xfrm>
              <a:off x="6001219" y="3647880"/>
              <a:ext cx="155909" cy="45066"/>
            </a:xfrm>
            <a:custGeom>
              <a:avLst/>
              <a:gdLst/>
              <a:ahLst/>
              <a:cxnLst/>
              <a:rect l="l" t="t" r="r" b="b"/>
              <a:pathLst>
                <a:path w="7330" h="2119" extrusionOk="0">
                  <a:moveTo>
                    <a:pt x="3668" y="463"/>
                  </a:moveTo>
                  <a:cubicBezTo>
                    <a:pt x="4854" y="608"/>
                    <a:pt x="6611" y="983"/>
                    <a:pt x="6839" y="1372"/>
                  </a:cubicBezTo>
                  <a:cubicBezTo>
                    <a:pt x="6852" y="1400"/>
                    <a:pt x="6848" y="1409"/>
                    <a:pt x="6843" y="1423"/>
                  </a:cubicBezTo>
                  <a:cubicBezTo>
                    <a:pt x="6776" y="1584"/>
                    <a:pt x="6468" y="1654"/>
                    <a:pt x="6032" y="1654"/>
                  </a:cubicBezTo>
                  <a:cubicBezTo>
                    <a:pt x="5412" y="1654"/>
                    <a:pt x="4534" y="1512"/>
                    <a:pt x="3728" y="1289"/>
                  </a:cubicBezTo>
                  <a:lnTo>
                    <a:pt x="3668" y="1275"/>
                  </a:lnTo>
                  <a:lnTo>
                    <a:pt x="3602" y="1289"/>
                  </a:lnTo>
                  <a:cubicBezTo>
                    <a:pt x="2797" y="1512"/>
                    <a:pt x="1920" y="1654"/>
                    <a:pt x="1300" y="1654"/>
                  </a:cubicBezTo>
                  <a:cubicBezTo>
                    <a:pt x="865" y="1654"/>
                    <a:pt x="556" y="1584"/>
                    <a:pt x="487" y="1423"/>
                  </a:cubicBezTo>
                  <a:cubicBezTo>
                    <a:pt x="483" y="1409"/>
                    <a:pt x="478" y="1400"/>
                    <a:pt x="497" y="1372"/>
                  </a:cubicBezTo>
                  <a:cubicBezTo>
                    <a:pt x="724" y="983"/>
                    <a:pt x="2476" y="608"/>
                    <a:pt x="3668" y="463"/>
                  </a:cubicBezTo>
                  <a:close/>
                  <a:moveTo>
                    <a:pt x="3668" y="0"/>
                  </a:moveTo>
                  <a:lnTo>
                    <a:pt x="3640" y="5"/>
                  </a:lnTo>
                  <a:cubicBezTo>
                    <a:pt x="3121" y="65"/>
                    <a:pt x="525" y="407"/>
                    <a:pt x="98" y="1141"/>
                  </a:cubicBezTo>
                  <a:cubicBezTo>
                    <a:pt x="10" y="1289"/>
                    <a:pt x="1" y="1447"/>
                    <a:pt x="65" y="1603"/>
                  </a:cubicBezTo>
                  <a:cubicBezTo>
                    <a:pt x="228" y="1988"/>
                    <a:pt x="747" y="2119"/>
                    <a:pt x="1354" y="2119"/>
                  </a:cubicBezTo>
                  <a:cubicBezTo>
                    <a:pt x="2188" y="2119"/>
                    <a:pt x="3190" y="1877"/>
                    <a:pt x="3668" y="1752"/>
                  </a:cubicBezTo>
                  <a:cubicBezTo>
                    <a:pt x="4143" y="1879"/>
                    <a:pt x="5145" y="2119"/>
                    <a:pt x="5980" y="2119"/>
                  </a:cubicBezTo>
                  <a:cubicBezTo>
                    <a:pt x="6586" y="2119"/>
                    <a:pt x="7103" y="1992"/>
                    <a:pt x="7265" y="1603"/>
                  </a:cubicBezTo>
                  <a:cubicBezTo>
                    <a:pt x="7330" y="1447"/>
                    <a:pt x="7321" y="1289"/>
                    <a:pt x="7237" y="1141"/>
                  </a:cubicBezTo>
                  <a:cubicBezTo>
                    <a:pt x="6811" y="407"/>
                    <a:pt x="4210" y="65"/>
                    <a:pt x="3690" y="5"/>
                  </a:cubicBezTo>
                  <a:lnTo>
                    <a:pt x="36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5681857" y="3644010"/>
              <a:ext cx="108690" cy="128605"/>
            </a:xfrm>
            <a:custGeom>
              <a:avLst/>
              <a:gdLst/>
              <a:ahLst/>
              <a:cxnLst/>
              <a:rect l="l" t="t" r="r" b="b"/>
              <a:pathLst>
                <a:path w="5110" h="6047" extrusionOk="0">
                  <a:moveTo>
                    <a:pt x="354" y="1"/>
                  </a:moveTo>
                  <a:lnTo>
                    <a:pt x="1" y="298"/>
                  </a:lnTo>
                  <a:lnTo>
                    <a:pt x="4753" y="6047"/>
                  </a:lnTo>
                  <a:lnTo>
                    <a:pt x="5110" y="575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7"/>
            <p:cNvSpPr/>
            <p:nvPr/>
          </p:nvSpPr>
          <p:spPr>
            <a:xfrm>
              <a:off x="6367796" y="3644010"/>
              <a:ext cx="108796" cy="128605"/>
            </a:xfrm>
            <a:custGeom>
              <a:avLst/>
              <a:gdLst/>
              <a:ahLst/>
              <a:cxnLst/>
              <a:rect l="l" t="t" r="r" b="b"/>
              <a:pathLst>
                <a:path w="5115" h="6047" extrusionOk="0">
                  <a:moveTo>
                    <a:pt x="4757" y="1"/>
                  </a:moveTo>
                  <a:lnTo>
                    <a:pt x="0" y="5750"/>
                  </a:lnTo>
                  <a:lnTo>
                    <a:pt x="358" y="6047"/>
                  </a:lnTo>
                  <a:lnTo>
                    <a:pt x="5114" y="298"/>
                  </a:lnTo>
                  <a:lnTo>
                    <a:pt x="4757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5947666" y="3825024"/>
              <a:ext cx="263514" cy="9889"/>
            </a:xfrm>
            <a:custGeom>
              <a:avLst/>
              <a:gdLst/>
              <a:ahLst/>
              <a:cxnLst/>
              <a:rect l="l" t="t" r="r" b="b"/>
              <a:pathLst>
                <a:path w="12389" h="465" extrusionOk="0">
                  <a:moveTo>
                    <a:pt x="1" y="0"/>
                  </a:moveTo>
                  <a:lnTo>
                    <a:pt x="1" y="464"/>
                  </a:lnTo>
                  <a:lnTo>
                    <a:pt x="12389" y="464"/>
                  </a:lnTo>
                  <a:lnTo>
                    <a:pt x="1238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7"/>
            <p:cNvSpPr/>
            <p:nvPr/>
          </p:nvSpPr>
          <p:spPr>
            <a:xfrm>
              <a:off x="5893560" y="3905367"/>
              <a:ext cx="371842" cy="8805"/>
            </a:xfrm>
            <a:custGeom>
              <a:avLst/>
              <a:gdLst/>
              <a:ahLst/>
              <a:cxnLst/>
              <a:rect l="l" t="t" r="r" b="b"/>
              <a:pathLst>
                <a:path w="17482" h="414" extrusionOk="0">
                  <a:moveTo>
                    <a:pt x="0" y="1"/>
                  </a:moveTo>
                  <a:lnTo>
                    <a:pt x="0" y="414"/>
                  </a:lnTo>
                  <a:lnTo>
                    <a:pt x="17482" y="414"/>
                  </a:lnTo>
                  <a:lnTo>
                    <a:pt x="1748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7"/>
            <p:cNvSpPr/>
            <p:nvPr/>
          </p:nvSpPr>
          <p:spPr>
            <a:xfrm>
              <a:off x="5947666" y="3982179"/>
              <a:ext cx="263514" cy="9762"/>
            </a:xfrm>
            <a:custGeom>
              <a:avLst/>
              <a:gdLst/>
              <a:ahLst/>
              <a:cxnLst/>
              <a:rect l="l" t="t" r="r" b="b"/>
              <a:pathLst>
                <a:path w="12389" h="459" extrusionOk="0">
                  <a:moveTo>
                    <a:pt x="1" y="0"/>
                  </a:moveTo>
                  <a:lnTo>
                    <a:pt x="1" y="459"/>
                  </a:lnTo>
                  <a:lnTo>
                    <a:pt x="12389" y="459"/>
                  </a:lnTo>
                  <a:lnTo>
                    <a:pt x="12389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7"/>
            <p:cNvSpPr/>
            <p:nvPr/>
          </p:nvSpPr>
          <p:spPr>
            <a:xfrm>
              <a:off x="5879459" y="3572259"/>
              <a:ext cx="39562" cy="80561"/>
            </a:xfrm>
            <a:custGeom>
              <a:avLst/>
              <a:gdLst/>
              <a:ahLst/>
              <a:cxnLst/>
              <a:rect l="l" t="t" r="r" b="b"/>
              <a:pathLst>
                <a:path w="1860" h="3788" extrusionOk="0">
                  <a:moveTo>
                    <a:pt x="927" y="0"/>
                  </a:moveTo>
                  <a:cubicBezTo>
                    <a:pt x="417" y="0"/>
                    <a:pt x="0" y="848"/>
                    <a:pt x="0" y="1896"/>
                  </a:cubicBezTo>
                  <a:cubicBezTo>
                    <a:pt x="0" y="2940"/>
                    <a:pt x="417" y="3788"/>
                    <a:pt x="927" y="3788"/>
                  </a:cubicBezTo>
                  <a:cubicBezTo>
                    <a:pt x="1442" y="3788"/>
                    <a:pt x="1859" y="2940"/>
                    <a:pt x="1859" y="1896"/>
                  </a:cubicBezTo>
                  <a:cubicBezTo>
                    <a:pt x="1859" y="848"/>
                    <a:pt x="1442" y="0"/>
                    <a:pt x="9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6206690" y="3572259"/>
              <a:ext cx="39562" cy="80561"/>
            </a:xfrm>
            <a:custGeom>
              <a:avLst/>
              <a:gdLst/>
              <a:ahLst/>
              <a:cxnLst/>
              <a:rect l="l" t="t" r="r" b="b"/>
              <a:pathLst>
                <a:path w="1860" h="3788" extrusionOk="0">
                  <a:moveTo>
                    <a:pt x="933" y="0"/>
                  </a:moveTo>
                  <a:cubicBezTo>
                    <a:pt x="418" y="0"/>
                    <a:pt x="1" y="848"/>
                    <a:pt x="1" y="1896"/>
                  </a:cubicBezTo>
                  <a:cubicBezTo>
                    <a:pt x="1" y="2940"/>
                    <a:pt x="418" y="3788"/>
                    <a:pt x="933" y="3788"/>
                  </a:cubicBezTo>
                  <a:cubicBezTo>
                    <a:pt x="1443" y="3788"/>
                    <a:pt x="1860" y="2940"/>
                    <a:pt x="1860" y="1896"/>
                  </a:cubicBezTo>
                  <a:cubicBezTo>
                    <a:pt x="1860" y="848"/>
                    <a:pt x="1443" y="0"/>
                    <a:pt x="9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5560693" y="3718504"/>
              <a:ext cx="128301" cy="134070"/>
            </a:xfrm>
            <a:custGeom>
              <a:avLst/>
              <a:gdLst/>
              <a:ahLst/>
              <a:cxnLst/>
              <a:rect l="l" t="t" r="r" b="b"/>
              <a:pathLst>
                <a:path w="6032" h="6304" extrusionOk="0">
                  <a:moveTo>
                    <a:pt x="2879" y="0"/>
                  </a:moveTo>
                  <a:cubicBezTo>
                    <a:pt x="2847" y="0"/>
                    <a:pt x="2814" y="1"/>
                    <a:pt x="2782" y="3"/>
                  </a:cubicBezTo>
                  <a:cubicBezTo>
                    <a:pt x="2091" y="21"/>
                    <a:pt x="1395" y="369"/>
                    <a:pt x="877" y="948"/>
                  </a:cubicBezTo>
                  <a:cubicBezTo>
                    <a:pt x="297" y="1602"/>
                    <a:pt x="0" y="2446"/>
                    <a:pt x="65" y="3267"/>
                  </a:cubicBezTo>
                  <a:lnTo>
                    <a:pt x="524" y="3229"/>
                  </a:lnTo>
                  <a:cubicBezTo>
                    <a:pt x="468" y="2534"/>
                    <a:pt x="723" y="1815"/>
                    <a:pt x="1219" y="1254"/>
                  </a:cubicBezTo>
                  <a:cubicBezTo>
                    <a:pt x="1656" y="768"/>
                    <a:pt x="2230" y="475"/>
                    <a:pt x="2796" y="462"/>
                  </a:cubicBezTo>
                  <a:cubicBezTo>
                    <a:pt x="2807" y="462"/>
                    <a:pt x="2818" y="462"/>
                    <a:pt x="2829" y="462"/>
                  </a:cubicBezTo>
                  <a:cubicBezTo>
                    <a:pt x="3384" y="462"/>
                    <a:pt x="3959" y="707"/>
                    <a:pt x="4409" y="1157"/>
                  </a:cubicBezTo>
                  <a:cubicBezTo>
                    <a:pt x="4877" y="1626"/>
                    <a:pt x="5160" y="2232"/>
                    <a:pt x="5202" y="2854"/>
                  </a:cubicBezTo>
                  <a:cubicBezTo>
                    <a:pt x="4831" y="2878"/>
                    <a:pt x="4459" y="3053"/>
                    <a:pt x="4164" y="3359"/>
                  </a:cubicBezTo>
                  <a:cubicBezTo>
                    <a:pt x="3751" y="3781"/>
                    <a:pt x="3560" y="4356"/>
                    <a:pt x="3648" y="4898"/>
                  </a:cubicBezTo>
                  <a:cubicBezTo>
                    <a:pt x="3742" y="5431"/>
                    <a:pt x="4103" y="5899"/>
                    <a:pt x="4622" y="6141"/>
                  </a:cubicBezTo>
                  <a:cubicBezTo>
                    <a:pt x="4854" y="6252"/>
                    <a:pt x="5095" y="6303"/>
                    <a:pt x="5327" y="6303"/>
                  </a:cubicBezTo>
                  <a:cubicBezTo>
                    <a:pt x="5572" y="6303"/>
                    <a:pt x="5818" y="6243"/>
                    <a:pt x="6032" y="6117"/>
                  </a:cubicBezTo>
                  <a:lnTo>
                    <a:pt x="5800" y="5719"/>
                  </a:lnTo>
                  <a:cubicBezTo>
                    <a:pt x="5656" y="5802"/>
                    <a:pt x="5494" y="5843"/>
                    <a:pt x="5324" y="5843"/>
                  </a:cubicBezTo>
                  <a:cubicBezTo>
                    <a:pt x="5159" y="5843"/>
                    <a:pt x="4986" y="5804"/>
                    <a:pt x="4817" y="5724"/>
                  </a:cubicBezTo>
                  <a:cubicBezTo>
                    <a:pt x="4437" y="5548"/>
                    <a:pt x="4168" y="5208"/>
                    <a:pt x="4103" y="4819"/>
                  </a:cubicBezTo>
                  <a:cubicBezTo>
                    <a:pt x="4038" y="4430"/>
                    <a:pt x="4187" y="3995"/>
                    <a:pt x="4493" y="3679"/>
                  </a:cubicBezTo>
                  <a:cubicBezTo>
                    <a:pt x="4725" y="3439"/>
                    <a:pt x="5010" y="3310"/>
                    <a:pt x="5290" y="3310"/>
                  </a:cubicBezTo>
                  <a:cubicBezTo>
                    <a:pt x="5328" y="3310"/>
                    <a:pt x="5367" y="3312"/>
                    <a:pt x="5405" y="3317"/>
                  </a:cubicBezTo>
                  <a:lnTo>
                    <a:pt x="5661" y="3355"/>
                  </a:lnTo>
                  <a:lnTo>
                    <a:pt x="5666" y="3100"/>
                  </a:lnTo>
                  <a:cubicBezTo>
                    <a:pt x="5693" y="2270"/>
                    <a:pt x="5350" y="1444"/>
                    <a:pt x="4733" y="833"/>
                  </a:cubicBezTo>
                  <a:cubicBezTo>
                    <a:pt x="4207" y="307"/>
                    <a:pt x="3535" y="0"/>
                    <a:pt x="28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6460482" y="3718504"/>
              <a:ext cx="128322" cy="134070"/>
            </a:xfrm>
            <a:custGeom>
              <a:avLst/>
              <a:gdLst/>
              <a:ahLst/>
              <a:cxnLst/>
              <a:rect l="l" t="t" r="r" b="b"/>
              <a:pathLst>
                <a:path w="6033" h="6304" extrusionOk="0">
                  <a:moveTo>
                    <a:pt x="3164" y="1"/>
                  </a:moveTo>
                  <a:cubicBezTo>
                    <a:pt x="2500" y="1"/>
                    <a:pt x="1822" y="304"/>
                    <a:pt x="1299" y="833"/>
                  </a:cubicBezTo>
                  <a:cubicBezTo>
                    <a:pt x="683" y="1444"/>
                    <a:pt x="339" y="2270"/>
                    <a:pt x="362" y="3100"/>
                  </a:cubicBezTo>
                  <a:lnTo>
                    <a:pt x="371" y="3355"/>
                  </a:lnTo>
                  <a:lnTo>
                    <a:pt x="627" y="3317"/>
                  </a:lnTo>
                  <a:cubicBezTo>
                    <a:pt x="665" y="3312"/>
                    <a:pt x="704" y="3310"/>
                    <a:pt x="742" y="3310"/>
                  </a:cubicBezTo>
                  <a:cubicBezTo>
                    <a:pt x="1021" y="3310"/>
                    <a:pt x="1304" y="3439"/>
                    <a:pt x="1539" y="3679"/>
                  </a:cubicBezTo>
                  <a:cubicBezTo>
                    <a:pt x="1845" y="3995"/>
                    <a:pt x="1994" y="4430"/>
                    <a:pt x="1929" y="4819"/>
                  </a:cubicBezTo>
                  <a:cubicBezTo>
                    <a:pt x="1860" y="5208"/>
                    <a:pt x="1595" y="5548"/>
                    <a:pt x="1211" y="5724"/>
                  </a:cubicBezTo>
                  <a:cubicBezTo>
                    <a:pt x="1044" y="5804"/>
                    <a:pt x="872" y="5843"/>
                    <a:pt x="708" y="5843"/>
                  </a:cubicBezTo>
                  <a:cubicBezTo>
                    <a:pt x="538" y="5843"/>
                    <a:pt x="376" y="5802"/>
                    <a:pt x="232" y="5719"/>
                  </a:cubicBezTo>
                  <a:lnTo>
                    <a:pt x="1" y="6117"/>
                  </a:lnTo>
                  <a:cubicBezTo>
                    <a:pt x="214" y="6243"/>
                    <a:pt x="455" y="6303"/>
                    <a:pt x="705" y="6303"/>
                  </a:cubicBezTo>
                  <a:cubicBezTo>
                    <a:pt x="937" y="6303"/>
                    <a:pt x="1178" y="6252"/>
                    <a:pt x="1410" y="6141"/>
                  </a:cubicBezTo>
                  <a:cubicBezTo>
                    <a:pt x="1924" y="5899"/>
                    <a:pt x="2290" y="5431"/>
                    <a:pt x="2379" y="4898"/>
                  </a:cubicBezTo>
                  <a:cubicBezTo>
                    <a:pt x="2472" y="4356"/>
                    <a:pt x="2282" y="3781"/>
                    <a:pt x="1869" y="3359"/>
                  </a:cubicBezTo>
                  <a:cubicBezTo>
                    <a:pt x="1573" y="3053"/>
                    <a:pt x="1201" y="2878"/>
                    <a:pt x="831" y="2854"/>
                  </a:cubicBezTo>
                  <a:cubicBezTo>
                    <a:pt x="872" y="2232"/>
                    <a:pt x="1156" y="1626"/>
                    <a:pt x="1623" y="1157"/>
                  </a:cubicBezTo>
                  <a:cubicBezTo>
                    <a:pt x="2070" y="710"/>
                    <a:pt x="2639" y="461"/>
                    <a:pt x="3190" y="461"/>
                  </a:cubicBezTo>
                  <a:cubicBezTo>
                    <a:pt x="3205" y="461"/>
                    <a:pt x="3221" y="462"/>
                    <a:pt x="3236" y="462"/>
                  </a:cubicBezTo>
                  <a:cubicBezTo>
                    <a:pt x="3802" y="475"/>
                    <a:pt x="4377" y="768"/>
                    <a:pt x="4813" y="1254"/>
                  </a:cubicBezTo>
                  <a:cubicBezTo>
                    <a:pt x="5309" y="1815"/>
                    <a:pt x="5564" y="2534"/>
                    <a:pt x="5508" y="3229"/>
                  </a:cubicBezTo>
                  <a:lnTo>
                    <a:pt x="5968" y="3267"/>
                  </a:lnTo>
                  <a:cubicBezTo>
                    <a:pt x="6032" y="2446"/>
                    <a:pt x="5735" y="1602"/>
                    <a:pt x="5155" y="948"/>
                  </a:cubicBezTo>
                  <a:cubicBezTo>
                    <a:pt x="4637" y="369"/>
                    <a:pt x="3942" y="21"/>
                    <a:pt x="3251" y="3"/>
                  </a:cubicBezTo>
                  <a:cubicBezTo>
                    <a:pt x="3222" y="1"/>
                    <a:pt x="3193" y="1"/>
                    <a:pt x="316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5815846" y="3469461"/>
              <a:ext cx="137277" cy="73437"/>
            </a:xfrm>
            <a:custGeom>
              <a:avLst/>
              <a:gdLst/>
              <a:ahLst/>
              <a:cxnLst/>
              <a:rect l="l" t="t" r="r" b="b"/>
              <a:pathLst>
                <a:path w="6454" h="3453" extrusionOk="0">
                  <a:moveTo>
                    <a:pt x="4845" y="1"/>
                  </a:moveTo>
                  <a:cubicBezTo>
                    <a:pt x="2884" y="1"/>
                    <a:pt x="911" y="1171"/>
                    <a:pt x="0" y="3054"/>
                  </a:cubicBezTo>
                  <a:lnTo>
                    <a:pt x="826" y="3452"/>
                  </a:lnTo>
                  <a:cubicBezTo>
                    <a:pt x="1586" y="1893"/>
                    <a:pt x="3215" y="918"/>
                    <a:pt x="4828" y="918"/>
                  </a:cubicBezTo>
                  <a:cubicBezTo>
                    <a:pt x="5272" y="918"/>
                    <a:pt x="5716" y="992"/>
                    <a:pt x="6139" y="1148"/>
                  </a:cubicBezTo>
                  <a:lnTo>
                    <a:pt x="6454" y="281"/>
                  </a:lnTo>
                  <a:cubicBezTo>
                    <a:pt x="5934" y="91"/>
                    <a:pt x="5390" y="1"/>
                    <a:pt x="4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6158369" y="3457530"/>
              <a:ext cx="161078" cy="97405"/>
            </a:xfrm>
            <a:custGeom>
              <a:avLst/>
              <a:gdLst/>
              <a:ahLst/>
              <a:cxnLst/>
              <a:rect l="l" t="t" r="r" b="b"/>
              <a:pathLst>
                <a:path w="7573" h="4580" extrusionOk="0">
                  <a:moveTo>
                    <a:pt x="2234" y="0"/>
                  </a:moveTo>
                  <a:cubicBezTo>
                    <a:pt x="1468" y="0"/>
                    <a:pt x="703" y="167"/>
                    <a:pt x="1" y="500"/>
                  </a:cubicBezTo>
                  <a:lnTo>
                    <a:pt x="390" y="1330"/>
                  </a:lnTo>
                  <a:cubicBezTo>
                    <a:pt x="971" y="1057"/>
                    <a:pt x="1601" y="921"/>
                    <a:pt x="2232" y="921"/>
                  </a:cubicBezTo>
                  <a:cubicBezTo>
                    <a:pt x="2911" y="921"/>
                    <a:pt x="3591" y="1079"/>
                    <a:pt x="4206" y="1394"/>
                  </a:cubicBezTo>
                  <a:cubicBezTo>
                    <a:pt x="5403" y="2006"/>
                    <a:pt x="6325" y="3198"/>
                    <a:pt x="6676" y="4580"/>
                  </a:cubicBezTo>
                  <a:lnTo>
                    <a:pt x="7572" y="4352"/>
                  </a:lnTo>
                  <a:cubicBezTo>
                    <a:pt x="7155" y="2720"/>
                    <a:pt x="6051" y="1306"/>
                    <a:pt x="4624" y="574"/>
                  </a:cubicBezTo>
                  <a:cubicBezTo>
                    <a:pt x="3879" y="192"/>
                    <a:pt x="3057" y="0"/>
                    <a:pt x="2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>
              <a:off x="5845728" y="3034660"/>
              <a:ext cx="682682" cy="515460"/>
            </a:xfrm>
            <a:custGeom>
              <a:avLst/>
              <a:gdLst/>
              <a:ahLst/>
              <a:cxnLst/>
              <a:rect l="l" t="t" r="r" b="b"/>
              <a:pathLst>
                <a:path w="32096" h="24237" extrusionOk="0">
                  <a:moveTo>
                    <a:pt x="10162" y="0"/>
                  </a:moveTo>
                  <a:lnTo>
                    <a:pt x="9351" y="399"/>
                  </a:lnTo>
                  <a:cubicBezTo>
                    <a:pt x="5104" y="2485"/>
                    <a:pt x="2050" y="5475"/>
                    <a:pt x="1" y="9541"/>
                  </a:cubicBezTo>
                  <a:lnTo>
                    <a:pt x="414" y="9745"/>
                  </a:lnTo>
                  <a:cubicBezTo>
                    <a:pt x="2286" y="6027"/>
                    <a:pt x="5031" y="3227"/>
                    <a:pt x="8786" y="1205"/>
                  </a:cubicBezTo>
                  <a:lnTo>
                    <a:pt x="8786" y="1205"/>
                  </a:lnTo>
                  <a:cubicBezTo>
                    <a:pt x="7975" y="2540"/>
                    <a:pt x="7385" y="4025"/>
                    <a:pt x="7075" y="5550"/>
                  </a:cubicBezTo>
                  <a:lnTo>
                    <a:pt x="6996" y="5939"/>
                  </a:lnTo>
                  <a:lnTo>
                    <a:pt x="7376" y="5814"/>
                  </a:lnTo>
                  <a:cubicBezTo>
                    <a:pt x="9588" y="5073"/>
                    <a:pt x="11904" y="4714"/>
                    <a:pt x="14219" y="4714"/>
                  </a:cubicBezTo>
                  <a:cubicBezTo>
                    <a:pt x="19283" y="4714"/>
                    <a:pt x="24342" y="6434"/>
                    <a:pt x="28294" y="9648"/>
                  </a:cubicBezTo>
                  <a:lnTo>
                    <a:pt x="24126" y="8721"/>
                  </a:lnTo>
                  <a:lnTo>
                    <a:pt x="24126" y="8721"/>
                  </a:lnTo>
                  <a:lnTo>
                    <a:pt x="24748" y="9300"/>
                  </a:lnTo>
                  <a:cubicBezTo>
                    <a:pt x="27005" y="11391"/>
                    <a:pt x="28683" y="14024"/>
                    <a:pt x="29638" y="16940"/>
                  </a:cubicBezTo>
                  <a:lnTo>
                    <a:pt x="26244" y="14469"/>
                  </a:lnTo>
                  <a:lnTo>
                    <a:pt x="26894" y="15493"/>
                  </a:lnTo>
                  <a:cubicBezTo>
                    <a:pt x="27232" y="16022"/>
                    <a:pt x="27649" y="16621"/>
                    <a:pt x="28090" y="17255"/>
                  </a:cubicBezTo>
                  <a:cubicBezTo>
                    <a:pt x="29481" y="19253"/>
                    <a:pt x="31191" y="21711"/>
                    <a:pt x="31557" y="23704"/>
                  </a:cubicBezTo>
                  <a:cubicBezTo>
                    <a:pt x="30491" y="23417"/>
                    <a:pt x="28405" y="22035"/>
                    <a:pt x="25350" y="19597"/>
                  </a:cubicBezTo>
                  <a:lnTo>
                    <a:pt x="24733" y="19105"/>
                  </a:lnTo>
                  <a:lnTo>
                    <a:pt x="24900" y="19768"/>
                  </a:lnTo>
                  <a:cubicBezTo>
                    <a:pt x="25054" y="20366"/>
                    <a:pt x="25221" y="21238"/>
                    <a:pt x="25225" y="21715"/>
                  </a:cubicBezTo>
                  <a:cubicBezTo>
                    <a:pt x="23319" y="20528"/>
                    <a:pt x="21665" y="18929"/>
                    <a:pt x="20417" y="17066"/>
                  </a:cubicBezTo>
                  <a:lnTo>
                    <a:pt x="20019" y="17288"/>
                  </a:lnTo>
                  <a:lnTo>
                    <a:pt x="20914" y="19337"/>
                  </a:lnTo>
                  <a:cubicBezTo>
                    <a:pt x="17047" y="18827"/>
                    <a:pt x="13329" y="16927"/>
                    <a:pt x="10659" y="14089"/>
                  </a:cubicBezTo>
                  <a:lnTo>
                    <a:pt x="9792" y="13166"/>
                  </a:lnTo>
                  <a:lnTo>
                    <a:pt x="9792" y="13166"/>
                  </a:lnTo>
                  <a:lnTo>
                    <a:pt x="10278" y="14334"/>
                  </a:lnTo>
                  <a:cubicBezTo>
                    <a:pt x="10904" y="15842"/>
                    <a:pt x="11869" y="17177"/>
                    <a:pt x="13087" y="18247"/>
                  </a:cubicBezTo>
                  <a:cubicBezTo>
                    <a:pt x="8438" y="17394"/>
                    <a:pt x="4117" y="15067"/>
                    <a:pt x="849" y="11642"/>
                  </a:cubicBezTo>
                  <a:lnTo>
                    <a:pt x="515" y="11956"/>
                  </a:lnTo>
                  <a:cubicBezTo>
                    <a:pt x="4057" y="15669"/>
                    <a:pt x="8799" y="18113"/>
                    <a:pt x="13876" y="18840"/>
                  </a:cubicBezTo>
                  <a:lnTo>
                    <a:pt x="14775" y="18970"/>
                  </a:lnTo>
                  <a:lnTo>
                    <a:pt x="14775" y="18970"/>
                  </a:lnTo>
                  <a:lnTo>
                    <a:pt x="14043" y="18429"/>
                  </a:lnTo>
                  <a:cubicBezTo>
                    <a:pt x="12931" y="17603"/>
                    <a:pt x="11998" y="16555"/>
                    <a:pt x="11303" y="15363"/>
                  </a:cubicBezTo>
                  <a:lnTo>
                    <a:pt x="11303" y="15363"/>
                  </a:lnTo>
                  <a:cubicBezTo>
                    <a:pt x="14039" y="17834"/>
                    <a:pt x="17599" y="19448"/>
                    <a:pt x="21261" y="19837"/>
                  </a:cubicBezTo>
                  <a:lnTo>
                    <a:pt x="21655" y="19884"/>
                  </a:lnTo>
                  <a:lnTo>
                    <a:pt x="21210" y="18868"/>
                  </a:lnTo>
                  <a:lnTo>
                    <a:pt x="21210" y="18868"/>
                  </a:lnTo>
                  <a:cubicBezTo>
                    <a:pt x="22369" y="20218"/>
                    <a:pt x="23755" y="21382"/>
                    <a:pt x="25281" y="22289"/>
                  </a:cubicBezTo>
                  <a:lnTo>
                    <a:pt x="25508" y="22420"/>
                  </a:lnTo>
                  <a:lnTo>
                    <a:pt x="25610" y="22184"/>
                  </a:lnTo>
                  <a:cubicBezTo>
                    <a:pt x="25762" y="21831"/>
                    <a:pt x="25623" y="20936"/>
                    <a:pt x="25493" y="20301"/>
                  </a:cubicBezTo>
                  <a:lnTo>
                    <a:pt x="25493" y="20301"/>
                  </a:lnTo>
                  <a:cubicBezTo>
                    <a:pt x="27677" y="22021"/>
                    <a:pt x="30500" y="24112"/>
                    <a:pt x="31817" y="24214"/>
                  </a:cubicBezTo>
                  <a:lnTo>
                    <a:pt x="32096" y="24237"/>
                  </a:lnTo>
                  <a:lnTo>
                    <a:pt x="32096" y="24237"/>
                  </a:lnTo>
                  <a:lnTo>
                    <a:pt x="32063" y="23958"/>
                  </a:lnTo>
                  <a:cubicBezTo>
                    <a:pt x="31813" y="21803"/>
                    <a:pt x="29958" y="19137"/>
                    <a:pt x="28469" y="16996"/>
                  </a:cubicBezTo>
                  <a:cubicBezTo>
                    <a:pt x="28308" y="16764"/>
                    <a:pt x="28150" y="16537"/>
                    <a:pt x="27997" y="16315"/>
                  </a:cubicBezTo>
                  <a:lnTo>
                    <a:pt x="27997" y="16315"/>
                  </a:lnTo>
                  <a:lnTo>
                    <a:pt x="30463" y="18113"/>
                  </a:lnTo>
                  <a:lnTo>
                    <a:pt x="30463" y="18113"/>
                  </a:lnTo>
                  <a:lnTo>
                    <a:pt x="30283" y="17468"/>
                  </a:lnTo>
                  <a:cubicBezTo>
                    <a:pt x="29425" y="14473"/>
                    <a:pt x="27830" y="11743"/>
                    <a:pt x="25647" y="9532"/>
                  </a:cubicBezTo>
                  <a:lnTo>
                    <a:pt x="25647" y="9532"/>
                  </a:lnTo>
                  <a:lnTo>
                    <a:pt x="29967" y="10491"/>
                  </a:lnTo>
                  <a:lnTo>
                    <a:pt x="29304" y="9903"/>
                  </a:lnTo>
                  <a:cubicBezTo>
                    <a:pt x="25176" y="6228"/>
                    <a:pt x="19700" y="4254"/>
                    <a:pt x="14218" y="4254"/>
                  </a:cubicBezTo>
                  <a:cubicBezTo>
                    <a:pt x="11987" y="4254"/>
                    <a:pt x="9756" y="4581"/>
                    <a:pt x="7613" y="5253"/>
                  </a:cubicBezTo>
                  <a:cubicBezTo>
                    <a:pt x="7993" y="3644"/>
                    <a:pt x="8693" y="2086"/>
                    <a:pt x="9644" y="738"/>
                  </a:cubicBezTo>
                  <a:lnTo>
                    <a:pt x="10162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7"/>
            <p:cNvSpPr/>
            <p:nvPr/>
          </p:nvSpPr>
          <p:spPr>
            <a:xfrm>
              <a:off x="5623987" y="3231114"/>
              <a:ext cx="227015" cy="416992"/>
            </a:xfrm>
            <a:custGeom>
              <a:avLst/>
              <a:gdLst/>
              <a:ahLst/>
              <a:cxnLst/>
              <a:rect l="l" t="t" r="r" b="b"/>
              <a:pathLst>
                <a:path w="10673" h="19607" extrusionOk="0">
                  <a:moveTo>
                    <a:pt x="8592" y="0"/>
                  </a:moveTo>
                  <a:cubicBezTo>
                    <a:pt x="5722" y="0"/>
                    <a:pt x="2858" y="995"/>
                    <a:pt x="631" y="2815"/>
                  </a:cubicBezTo>
                  <a:lnTo>
                    <a:pt x="0" y="3330"/>
                  </a:lnTo>
                  <a:lnTo>
                    <a:pt x="807" y="3224"/>
                  </a:lnTo>
                  <a:cubicBezTo>
                    <a:pt x="1038" y="3192"/>
                    <a:pt x="1272" y="3176"/>
                    <a:pt x="1505" y="3176"/>
                  </a:cubicBezTo>
                  <a:cubicBezTo>
                    <a:pt x="2157" y="3176"/>
                    <a:pt x="2809" y="3298"/>
                    <a:pt x="3417" y="3530"/>
                  </a:cubicBezTo>
                  <a:cubicBezTo>
                    <a:pt x="2290" y="4146"/>
                    <a:pt x="1558" y="5583"/>
                    <a:pt x="1289" y="7725"/>
                  </a:cubicBezTo>
                  <a:cubicBezTo>
                    <a:pt x="858" y="11128"/>
                    <a:pt x="1177" y="15458"/>
                    <a:pt x="2157" y="19607"/>
                  </a:cubicBezTo>
                  <a:lnTo>
                    <a:pt x="2606" y="19500"/>
                  </a:lnTo>
                  <a:cubicBezTo>
                    <a:pt x="1637" y="15407"/>
                    <a:pt x="1322" y="11132"/>
                    <a:pt x="1748" y="7781"/>
                  </a:cubicBezTo>
                  <a:cubicBezTo>
                    <a:pt x="1943" y="6209"/>
                    <a:pt x="2508" y="4234"/>
                    <a:pt x="4066" y="3752"/>
                  </a:cubicBezTo>
                  <a:lnTo>
                    <a:pt x="4613" y="3585"/>
                  </a:lnTo>
                  <a:lnTo>
                    <a:pt x="4098" y="3326"/>
                  </a:lnTo>
                  <a:cubicBezTo>
                    <a:pt x="3306" y="2927"/>
                    <a:pt x="2411" y="2718"/>
                    <a:pt x="1521" y="2718"/>
                  </a:cubicBezTo>
                  <a:cubicBezTo>
                    <a:pt x="3567" y="1254"/>
                    <a:pt x="6078" y="461"/>
                    <a:pt x="8591" y="461"/>
                  </a:cubicBezTo>
                  <a:cubicBezTo>
                    <a:pt x="9261" y="461"/>
                    <a:pt x="9932" y="517"/>
                    <a:pt x="10594" y="632"/>
                  </a:cubicBezTo>
                  <a:lnTo>
                    <a:pt x="10673" y="178"/>
                  </a:lnTo>
                  <a:cubicBezTo>
                    <a:pt x="9985" y="59"/>
                    <a:pt x="9288" y="0"/>
                    <a:pt x="859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7"/>
            <p:cNvSpPr/>
            <p:nvPr/>
          </p:nvSpPr>
          <p:spPr>
            <a:xfrm>
              <a:off x="5670117" y="3284172"/>
              <a:ext cx="194876" cy="364844"/>
            </a:xfrm>
            <a:custGeom>
              <a:avLst/>
              <a:gdLst/>
              <a:ahLst/>
              <a:cxnLst/>
              <a:rect l="l" t="t" r="r" b="b"/>
              <a:pathLst>
                <a:path w="9162" h="17155" extrusionOk="0">
                  <a:moveTo>
                    <a:pt x="8722" y="1"/>
                  </a:moveTo>
                  <a:cubicBezTo>
                    <a:pt x="7920" y="2764"/>
                    <a:pt x="6223" y="5907"/>
                    <a:pt x="4220" y="8365"/>
                  </a:cubicBezTo>
                  <a:lnTo>
                    <a:pt x="4438" y="5883"/>
                  </a:lnTo>
                  <a:lnTo>
                    <a:pt x="3987" y="5806"/>
                  </a:lnTo>
                  <a:cubicBezTo>
                    <a:pt x="2958" y="9611"/>
                    <a:pt x="1619" y="13366"/>
                    <a:pt x="1" y="16964"/>
                  </a:cubicBezTo>
                  <a:lnTo>
                    <a:pt x="423" y="17154"/>
                  </a:lnTo>
                  <a:cubicBezTo>
                    <a:pt x="1721" y="14261"/>
                    <a:pt x="2843" y="11271"/>
                    <a:pt x="3771" y="8230"/>
                  </a:cubicBezTo>
                  <a:lnTo>
                    <a:pt x="3771" y="8230"/>
                  </a:lnTo>
                  <a:lnTo>
                    <a:pt x="3636" y="9755"/>
                  </a:lnTo>
                  <a:lnTo>
                    <a:pt x="4099" y="9221"/>
                  </a:lnTo>
                  <a:cubicBezTo>
                    <a:pt x="6343" y="6649"/>
                    <a:pt x="8281" y="3163"/>
                    <a:pt x="9161" y="131"/>
                  </a:cubicBezTo>
                  <a:lnTo>
                    <a:pt x="8722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7"/>
            <p:cNvSpPr/>
            <p:nvPr/>
          </p:nvSpPr>
          <p:spPr>
            <a:xfrm>
              <a:off x="6421838" y="3492300"/>
              <a:ext cx="75062" cy="160527"/>
            </a:xfrm>
            <a:custGeom>
              <a:avLst/>
              <a:gdLst/>
              <a:ahLst/>
              <a:cxnLst/>
              <a:rect l="l" t="t" r="r" b="b"/>
              <a:pathLst>
                <a:path w="3529" h="7548" extrusionOk="0">
                  <a:moveTo>
                    <a:pt x="455" y="1"/>
                  </a:moveTo>
                  <a:lnTo>
                    <a:pt x="1" y="80"/>
                  </a:lnTo>
                  <a:cubicBezTo>
                    <a:pt x="380" y="2271"/>
                    <a:pt x="988" y="4224"/>
                    <a:pt x="1627" y="6287"/>
                  </a:cubicBezTo>
                  <a:cubicBezTo>
                    <a:pt x="1739" y="6644"/>
                    <a:pt x="1854" y="7006"/>
                    <a:pt x="1957" y="7339"/>
                  </a:cubicBezTo>
                  <a:lnTo>
                    <a:pt x="2115" y="7548"/>
                  </a:lnTo>
                  <a:lnTo>
                    <a:pt x="2365" y="7501"/>
                  </a:lnTo>
                  <a:cubicBezTo>
                    <a:pt x="2652" y="7256"/>
                    <a:pt x="3529" y="3835"/>
                    <a:pt x="3033" y="1595"/>
                  </a:cubicBezTo>
                  <a:lnTo>
                    <a:pt x="3033" y="1595"/>
                  </a:lnTo>
                  <a:lnTo>
                    <a:pt x="2583" y="1697"/>
                  </a:lnTo>
                  <a:cubicBezTo>
                    <a:pt x="2954" y="3384"/>
                    <a:pt x="2517" y="5633"/>
                    <a:pt x="2226" y="6653"/>
                  </a:cubicBezTo>
                  <a:cubicBezTo>
                    <a:pt x="2170" y="6486"/>
                    <a:pt x="2119" y="6319"/>
                    <a:pt x="2068" y="6152"/>
                  </a:cubicBezTo>
                  <a:cubicBezTo>
                    <a:pt x="1433" y="4098"/>
                    <a:pt x="831" y="2166"/>
                    <a:pt x="45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7"/>
            <p:cNvSpPr/>
            <p:nvPr/>
          </p:nvSpPr>
          <p:spPr>
            <a:xfrm>
              <a:off x="5793174" y="4301506"/>
              <a:ext cx="56919" cy="297766"/>
            </a:xfrm>
            <a:custGeom>
              <a:avLst/>
              <a:gdLst/>
              <a:ahLst/>
              <a:cxnLst/>
              <a:rect l="l" t="t" r="r" b="b"/>
              <a:pathLst>
                <a:path w="2676" h="14001" extrusionOk="0">
                  <a:moveTo>
                    <a:pt x="2217" y="0"/>
                  </a:moveTo>
                  <a:cubicBezTo>
                    <a:pt x="1855" y="4669"/>
                    <a:pt x="1109" y="9342"/>
                    <a:pt x="1" y="13889"/>
                  </a:cubicBezTo>
                  <a:lnTo>
                    <a:pt x="446" y="14001"/>
                  </a:lnTo>
                  <a:cubicBezTo>
                    <a:pt x="1563" y="9425"/>
                    <a:pt x="2309" y="4729"/>
                    <a:pt x="2675" y="33"/>
                  </a:cubicBezTo>
                  <a:lnTo>
                    <a:pt x="2217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7"/>
            <p:cNvSpPr/>
            <p:nvPr/>
          </p:nvSpPr>
          <p:spPr>
            <a:xfrm>
              <a:off x="5876992" y="4263844"/>
              <a:ext cx="406470" cy="275776"/>
            </a:xfrm>
            <a:custGeom>
              <a:avLst/>
              <a:gdLst/>
              <a:ahLst/>
              <a:cxnLst/>
              <a:rect l="l" t="t" r="r" b="b"/>
              <a:pathLst>
                <a:path w="19110" h="12967" extrusionOk="0">
                  <a:moveTo>
                    <a:pt x="70" y="0"/>
                  </a:moveTo>
                  <a:cubicBezTo>
                    <a:pt x="1" y="1998"/>
                    <a:pt x="14" y="4344"/>
                    <a:pt x="658" y="6556"/>
                  </a:cubicBezTo>
                  <a:cubicBezTo>
                    <a:pt x="1345" y="8924"/>
                    <a:pt x="2694" y="10820"/>
                    <a:pt x="4451" y="11905"/>
                  </a:cubicBezTo>
                  <a:cubicBezTo>
                    <a:pt x="5615" y="12619"/>
                    <a:pt x="6978" y="12967"/>
                    <a:pt x="8382" y="12967"/>
                  </a:cubicBezTo>
                  <a:cubicBezTo>
                    <a:pt x="10603" y="12967"/>
                    <a:pt x="12925" y="12100"/>
                    <a:pt x="14728" y="10454"/>
                  </a:cubicBezTo>
                  <a:cubicBezTo>
                    <a:pt x="17148" y="8252"/>
                    <a:pt x="18706" y="4761"/>
                    <a:pt x="19110" y="626"/>
                  </a:cubicBezTo>
                  <a:lnTo>
                    <a:pt x="18650" y="580"/>
                  </a:lnTo>
                  <a:cubicBezTo>
                    <a:pt x="18256" y="4604"/>
                    <a:pt x="16754" y="7992"/>
                    <a:pt x="14422" y="10116"/>
                  </a:cubicBezTo>
                  <a:cubicBezTo>
                    <a:pt x="12722" y="11665"/>
                    <a:pt x="10480" y="12487"/>
                    <a:pt x="8356" y="12487"/>
                  </a:cubicBezTo>
                  <a:cubicBezTo>
                    <a:pt x="7036" y="12487"/>
                    <a:pt x="5762" y="12169"/>
                    <a:pt x="4691" y="11511"/>
                  </a:cubicBezTo>
                  <a:cubicBezTo>
                    <a:pt x="3032" y="10491"/>
                    <a:pt x="1757" y="8683"/>
                    <a:pt x="1099" y="6430"/>
                  </a:cubicBezTo>
                  <a:cubicBezTo>
                    <a:pt x="473" y="4275"/>
                    <a:pt x="459" y="1979"/>
                    <a:pt x="529" y="1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7"/>
            <p:cNvSpPr/>
            <p:nvPr/>
          </p:nvSpPr>
          <p:spPr>
            <a:xfrm>
              <a:off x="6306990" y="4308013"/>
              <a:ext cx="55025" cy="300446"/>
            </a:xfrm>
            <a:custGeom>
              <a:avLst/>
              <a:gdLst/>
              <a:ahLst/>
              <a:cxnLst/>
              <a:rect l="l" t="t" r="r" b="b"/>
              <a:pathLst>
                <a:path w="2587" h="14127" extrusionOk="0">
                  <a:moveTo>
                    <a:pt x="458" y="0"/>
                  </a:moveTo>
                  <a:lnTo>
                    <a:pt x="0" y="5"/>
                  </a:lnTo>
                  <a:cubicBezTo>
                    <a:pt x="50" y="4789"/>
                    <a:pt x="773" y="9541"/>
                    <a:pt x="2146" y="14126"/>
                  </a:cubicBezTo>
                  <a:lnTo>
                    <a:pt x="2587" y="13996"/>
                  </a:lnTo>
                  <a:cubicBezTo>
                    <a:pt x="1228" y="9453"/>
                    <a:pt x="510" y="4742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3" name="Google Shape;243;p27"/>
            <p:cNvCxnSpPr/>
            <p:nvPr/>
          </p:nvCxnSpPr>
          <p:spPr>
            <a:xfrm>
              <a:off x="5523620" y="4608451"/>
              <a:ext cx="11433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27"/>
            <p:cNvCxnSpPr/>
            <p:nvPr/>
          </p:nvCxnSpPr>
          <p:spPr>
            <a:xfrm>
              <a:off x="7297256" y="4608451"/>
              <a:ext cx="11433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27"/>
            <p:cNvCxnSpPr/>
            <p:nvPr/>
          </p:nvCxnSpPr>
          <p:spPr>
            <a:xfrm>
              <a:off x="7297256" y="2651699"/>
              <a:ext cx="11433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6" name="Google Shape;246;p27"/>
            <p:cNvSpPr/>
            <p:nvPr/>
          </p:nvSpPr>
          <p:spPr>
            <a:xfrm>
              <a:off x="5569936" y="3718504"/>
              <a:ext cx="128407" cy="134070"/>
            </a:xfrm>
            <a:custGeom>
              <a:avLst/>
              <a:gdLst/>
              <a:ahLst/>
              <a:cxnLst/>
              <a:rect l="l" t="t" r="r" b="b"/>
              <a:pathLst>
                <a:path w="6037" h="6304" extrusionOk="0">
                  <a:moveTo>
                    <a:pt x="2881" y="0"/>
                  </a:moveTo>
                  <a:cubicBezTo>
                    <a:pt x="2848" y="0"/>
                    <a:pt x="2815" y="1"/>
                    <a:pt x="2782" y="3"/>
                  </a:cubicBezTo>
                  <a:cubicBezTo>
                    <a:pt x="2092" y="21"/>
                    <a:pt x="1402" y="369"/>
                    <a:pt x="882" y="948"/>
                  </a:cubicBezTo>
                  <a:cubicBezTo>
                    <a:pt x="298" y="1602"/>
                    <a:pt x="1" y="2446"/>
                    <a:pt x="71" y="3267"/>
                  </a:cubicBezTo>
                  <a:lnTo>
                    <a:pt x="529" y="3229"/>
                  </a:lnTo>
                  <a:cubicBezTo>
                    <a:pt x="469" y="2534"/>
                    <a:pt x="724" y="1815"/>
                    <a:pt x="1225" y="1254"/>
                  </a:cubicBezTo>
                  <a:cubicBezTo>
                    <a:pt x="1661" y="768"/>
                    <a:pt x="2236" y="475"/>
                    <a:pt x="2797" y="462"/>
                  </a:cubicBezTo>
                  <a:cubicBezTo>
                    <a:pt x="2808" y="462"/>
                    <a:pt x="2819" y="462"/>
                    <a:pt x="2830" y="462"/>
                  </a:cubicBezTo>
                  <a:cubicBezTo>
                    <a:pt x="3385" y="462"/>
                    <a:pt x="3960" y="707"/>
                    <a:pt x="4410" y="1157"/>
                  </a:cubicBezTo>
                  <a:cubicBezTo>
                    <a:pt x="4883" y="1626"/>
                    <a:pt x="5161" y="2232"/>
                    <a:pt x="5207" y="2854"/>
                  </a:cubicBezTo>
                  <a:cubicBezTo>
                    <a:pt x="4832" y="2878"/>
                    <a:pt x="4466" y="3053"/>
                    <a:pt x="4164" y="3359"/>
                  </a:cubicBezTo>
                  <a:cubicBezTo>
                    <a:pt x="3752" y="3781"/>
                    <a:pt x="3561" y="4356"/>
                    <a:pt x="3655" y="4898"/>
                  </a:cubicBezTo>
                  <a:cubicBezTo>
                    <a:pt x="3743" y="5431"/>
                    <a:pt x="4109" y="5899"/>
                    <a:pt x="4628" y="6141"/>
                  </a:cubicBezTo>
                  <a:cubicBezTo>
                    <a:pt x="4860" y="6252"/>
                    <a:pt x="5096" y="6303"/>
                    <a:pt x="5328" y="6303"/>
                  </a:cubicBezTo>
                  <a:cubicBezTo>
                    <a:pt x="5578" y="6303"/>
                    <a:pt x="5819" y="6243"/>
                    <a:pt x="6037" y="6117"/>
                  </a:cubicBezTo>
                  <a:lnTo>
                    <a:pt x="5805" y="5719"/>
                  </a:lnTo>
                  <a:cubicBezTo>
                    <a:pt x="5662" y="5802"/>
                    <a:pt x="5499" y="5843"/>
                    <a:pt x="5328" y="5843"/>
                  </a:cubicBezTo>
                  <a:cubicBezTo>
                    <a:pt x="5162" y="5843"/>
                    <a:pt x="4990" y="5804"/>
                    <a:pt x="4823" y="5724"/>
                  </a:cubicBezTo>
                  <a:cubicBezTo>
                    <a:pt x="4438" y="5548"/>
                    <a:pt x="4173" y="5208"/>
                    <a:pt x="4109" y="4819"/>
                  </a:cubicBezTo>
                  <a:cubicBezTo>
                    <a:pt x="4039" y="4430"/>
                    <a:pt x="4192" y="3995"/>
                    <a:pt x="4494" y="3679"/>
                  </a:cubicBezTo>
                  <a:cubicBezTo>
                    <a:pt x="4729" y="3439"/>
                    <a:pt x="5016" y="3310"/>
                    <a:pt x="5293" y="3310"/>
                  </a:cubicBezTo>
                  <a:cubicBezTo>
                    <a:pt x="5331" y="3310"/>
                    <a:pt x="5369" y="3312"/>
                    <a:pt x="5407" y="3317"/>
                  </a:cubicBezTo>
                  <a:lnTo>
                    <a:pt x="5662" y="3355"/>
                  </a:lnTo>
                  <a:lnTo>
                    <a:pt x="5671" y="3100"/>
                  </a:lnTo>
                  <a:cubicBezTo>
                    <a:pt x="5694" y="2270"/>
                    <a:pt x="5356" y="1444"/>
                    <a:pt x="4740" y="833"/>
                  </a:cubicBezTo>
                  <a:cubicBezTo>
                    <a:pt x="4214" y="307"/>
                    <a:pt x="3541" y="0"/>
                    <a:pt x="288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7" name="Google Shape;247;p27"/>
            <p:cNvCxnSpPr/>
            <p:nvPr/>
          </p:nvCxnSpPr>
          <p:spPr>
            <a:xfrm>
              <a:off x="5523620" y="2651699"/>
              <a:ext cx="11433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24" name="Imagen 12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" y="371215"/>
            <a:ext cx="4572635" cy="630295"/>
          </a:xfrm>
          <a:prstGeom prst="rect">
            <a:avLst/>
          </a:prstGeom>
          <a:noFill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628" y="136906"/>
            <a:ext cx="1729208" cy="1729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45"/>
          <p:cNvSpPr txBox="1">
            <a:spLocks noGrp="1"/>
          </p:cNvSpPr>
          <p:nvPr>
            <p:ph type="title"/>
          </p:nvPr>
        </p:nvSpPr>
        <p:spPr>
          <a:xfrm>
            <a:off x="5029696" y="3096080"/>
            <a:ext cx="3497400" cy="174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 smtClean="0"/>
              <a:t>Higiene de manos de 40 ª 60 segundos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46"/>
          <p:cNvSpPr txBox="1">
            <a:spLocks noGrp="1"/>
          </p:cNvSpPr>
          <p:nvPr>
            <p:ph type="ctrTitle"/>
          </p:nvPr>
        </p:nvSpPr>
        <p:spPr>
          <a:xfrm flipH="1">
            <a:off x="3432404" y="1957246"/>
            <a:ext cx="4249200" cy="17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 smtClean="0"/>
              <a:t>U</a:t>
            </a:r>
            <a:r>
              <a:rPr lang="en" dirty="0" smtClean="0"/>
              <a:t>so de elementos de protección personal</a:t>
            </a:r>
            <a:endParaRPr dirty="0"/>
          </a:p>
        </p:txBody>
      </p:sp>
      <p:sp>
        <p:nvSpPr>
          <p:cNvPr id="936" name="Google Shape;936;p46"/>
          <p:cNvSpPr txBox="1">
            <a:spLocks noGrp="1"/>
          </p:cNvSpPr>
          <p:nvPr>
            <p:ph type="subTitle" idx="1"/>
          </p:nvPr>
        </p:nvSpPr>
        <p:spPr>
          <a:xfrm flipH="1">
            <a:off x="1839450" y="4091575"/>
            <a:ext cx="5465100" cy="4632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/>
              <a:t>R.M.456-2020-MINSA/R.M.972-2020-MINSA</a:t>
            </a:r>
            <a:endParaRPr dirty="0"/>
          </a:p>
        </p:txBody>
      </p:sp>
      <p:sp>
        <p:nvSpPr>
          <p:cNvPr id="937" name="Google Shape;937;p46"/>
          <p:cNvSpPr txBox="1">
            <a:spLocks noGrp="1"/>
          </p:cNvSpPr>
          <p:nvPr>
            <p:ph type="title" idx="2"/>
          </p:nvPr>
        </p:nvSpPr>
        <p:spPr>
          <a:xfrm flipH="1">
            <a:off x="3561300" y="807733"/>
            <a:ext cx="2021400" cy="10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dk2"/>
                </a:solidFill>
              </a:rPr>
              <a:t>02.</a:t>
            </a:r>
            <a:endParaRPr dirty="0">
              <a:solidFill>
                <a:schemeClr val="dk2"/>
              </a:solidFill>
            </a:endParaRPr>
          </a:p>
        </p:txBody>
      </p:sp>
      <p:grpSp>
        <p:nvGrpSpPr>
          <p:cNvPr id="938" name="Google Shape;938;p46"/>
          <p:cNvGrpSpPr/>
          <p:nvPr/>
        </p:nvGrpSpPr>
        <p:grpSpPr>
          <a:xfrm>
            <a:off x="7380878" y="145678"/>
            <a:ext cx="1620937" cy="1620937"/>
            <a:chOff x="6186996" y="2375625"/>
            <a:chExt cx="1916908" cy="1916908"/>
          </a:xfrm>
        </p:grpSpPr>
        <p:sp>
          <p:nvSpPr>
            <p:cNvPr id="939" name="Google Shape;939;p46"/>
            <p:cNvSpPr/>
            <p:nvPr/>
          </p:nvSpPr>
          <p:spPr>
            <a:xfrm>
              <a:off x="6549650" y="2738275"/>
              <a:ext cx="1191600" cy="1191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40" name="Google Shape;940;p46"/>
            <p:cNvCxnSpPr>
              <a:stCxn id="939" idx="0"/>
              <a:endCxn id="941" idx="4"/>
            </p:cNvCxnSpPr>
            <p:nvPr/>
          </p:nvCxnSpPr>
          <p:spPr>
            <a:xfrm rot="10800000">
              <a:off x="7145450" y="2530975"/>
              <a:ext cx="0" cy="207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41" name="Google Shape;941;p46"/>
            <p:cNvSpPr/>
            <p:nvPr/>
          </p:nvSpPr>
          <p:spPr>
            <a:xfrm>
              <a:off x="7067750" y="2375625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42" name="Google Shape;942;p46"/>
            <p:cNvCxnSpPr>
              <a:stCxn id="943" idx="0"/>
            </p:cNvCxnSpPr>
            <p:nvPr/>
          </p:nvCxnSpPr>
          <p:spPr>
            <a:xfrm rot="10800000">
              <a:off x="7145450" y="3929833"/>
              <a:ext cx="0" cy="207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43" name="Google Shape;943;p46"/>
            <p:cNvSpPr/>
            <p:nvPr/>
          </p:nvSpPr>
          <p:spPr>
            <a:xfrm>
              <a:off x="7067750" y="4137133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44" name="Google Shape;944;p46"/>
            <p:cNvCxnSpPr>
              <a:stCxn id="939" idx="2"/>
              <a:endCxn id="945" idx="4"/>
            </p:cNvCxnSpPr>
            <p:nvPr/>
          </p:nvCxnSpPr>
          <p:spPr>
            <a:xfrm rot="10800000">
              <a:off x="6342350" y="3334075"/>
              <a:ext cx="20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45" name="Google Shape;945;p46"/>
            <p:cNvSpPr/>
            <p:nvPr/>
          </p:nvSpPr>
          <p:spPr>
            <a:xfrm rot="-5400000">
              <a:off x="6186996" y="3256379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46" name="Google Shape;946;p46"/>
            <p:cNvCxnSpPr>
              <a:stCxn id="947" idx="0"/>
              <a:endCxn id="939" idx="6"/>
            </p:cNvCxnSpPr>
            <p:nvPr/>
          </p:nvCxnSpPr>
          <p:spPr>
            <a:xfrm rot="10800000">
              <a:off x="7741204" y="3334079"/>
              <a:ext cx="20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47" name="Google Shape;947;p46"/>
            <p:cNvSpPr/>
            <p:nvPr/>
          </p:nvSpPr>
          <p:spPr>
            <a:xfrm rot="-5400000">
              <a:off x="7948504" y="3256379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48" name="Google Shape;948;p46"/>
            <p:cNvCxnSpPr>
              <a:endCxn id="949" idx="4"/>
            </p:cNvCxnSpPr>
            <p:nvPr/>
          </p:nvCxnSpPr>
          <p:spPr>
            <a:xfrm rot="10800000">
              <a:off x="6577478" y="2766192"/>
              <a:ext cx="146400" cy="146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49" name="Google Shape;949;p46"/>
            <p:cNvSpPr/>
            <p:nvPr/>
          </p:nvSpPr>
          <p:spPr>
            <a:xfrm rot="-2700000">
              <a:off x="6444938" y="2633652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50" name="Google Shape;950;p46"/>
            <p:cNvCxnSpPr>
              <a:stCxn id="951" idx="0"/>
            </p:cNvCxnSpPr>
            <p:nvPr/>
          </p:nvCxnSpPr>
          <p:spPr>
            <a:xfrm rot="10800000">
              <a:off x="7566853" y="3755566"/>
              <a:ext cx="146400" cy="146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51" name="Google Shape;951;p46"/>
            <p:cNvSpPr/>
            <p:nvPr/>
          </p:nvSpPr>
          <p:spPr>
            <a:xfrm rot="-2700000">
              <a:off x="7690512" y="3879226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52" name="Google Shape;952;p46"/>
            <p:cNvCxnSpPr>
              <a:endCxn id="953" idx="4"/>
            </p:cNvCxnSpPr>
            <p:nvPr/>
          </p:nvCxnSpPr>
          <p:spPr>
            <a:xfrm flipH="1">
              <a:off x="6577563" y="3755651"/>
              <a:ext cx="146400" cy="146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53" name="Google Shape;953;p46"/>
            <p:cNvSpPr/>
            <p:nvPr/>
          </p:nvSpPr>
          <p:spPr>
            <a:xfrm rot="-8100000">
              <a:off x="6445023" y="3879310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54" name="Google Shape;954;p46"/>
            <p:cNvCxnSpPr>
              <a:stCxn id="955" idx="0"/>
            </p:cNvCxnSpPr>
            <p:nvPr/>
          </p:nvCxnSpPr>
          <p:spPr>
            <a:xfrm flipH="1">
              <a:off x="7566937" y="2766276"/>
              <a:ext cx="146400" cy="146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55" name="Google Shape;955;p46"/>
            <p:cNvSpPr/>
            <p:nvPr/>
          </p:nvSpPr>
          <p:spPr>
            <a:xfrm rot="-8100000">
              <a:off x="7690597" y="2633736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6"/>
            <p:cNvSpPr/>
            <p:nvPr/>
          </p:nvSpPr>
          <p:spPr>
            <a:xfrm rot="-5400000">
              <a:off x="6794004" y="3256379"/>
              <a:ext cx="155400" cy="15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6"/>
            <p:cNvSpPr/>
            <p:nvPr/>
          </p:nvSpPr>
          <p:spPr>
            <a:xfrm rot="-5400000">
              <a:off x="7371252" y="3334077"/>
              <a:ext cx="77700" cy="777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6"/>
            <p:cNvSpPr/>
            <p:nvPr/>
          </p:nvSpPr>
          <p:spPr>
            <a:xfrm rot="-5400000">
              <a:off x="7106602" y="2971452"/>
              <a:ext cx="77700" cy="7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46"/>
          <p:cNvGrpSpPr/>
          <p:nvPr/>
        </p:nvGrpSpPr>
        <p:grpSpPr>
          <a:xfrm>
            <a:off x="6481202" y="757982"/>
            <a:ext cx="429149" cy="429149"/>
            <a:chOff x="7942477" y="2247857"/>
            <a:chExt cx="429149" cy="429149"/>
          </a:xfrm>
        </p:grpSpPr>
        <p:sp>
          <p:nvSpPr>
            <p:cNvPr id="960" name="Google Shape;960;p46"/>
            <p:cNvSpPr/>
            <p:nvPr/>
          </p:nvSpPr>
          <p:spPr>
            <a:xfrm rot="8100000">
              <a:off x="8023557" y="2328996"/>
              <a:ext cx="266862" cy="266862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61" name="Google Shape;961;p46"/>
            <p:cNvCxnSpPr>
              <a:stCxn id="960" idx="0"/>
              <a:endCxn id="962" idx="4"/>
            </p:cNvCxnSpPr>
            <p:nvPr/>
          </p:nvCxnSpPr>
          <p:spPr>
            <a:xfrm>
              <a:off x="8251338" y="2556777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62" name="Google Shape;962;p46"/>
            <p:cNvSpPr/>
            <p:nvPr/>
          </p:nvSpPr>
          <p:spPr>
            <a:xfrm rot="8100000">
              <a:off x="8279085" y="2584455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63" name="Google Shape;963;p46"/>
            <p:cNvCxnSpPr>
              <a:stCxn id="964" idx="0"/>
            </p:cNvCxnSpPr>
            <p:nvPr/>
          </p:nvCxnSpPr>
          <p:spPr>
            <a:xfrm>
              <a:off x="8029933" y="2335303"/>
              <a:ext cx="33000" cy="33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64" name="Google Shape;964;p46"/>
            <p:cNvSpPr/>
            <p:nvPr/>
          </p:nvSpPr>
          <p:spPr>
            <a:xfrm rot="8100000">
              <a:off x="8000238" y="2305608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65" name="Google Shape;965;p46"/>
            <p:cNvCxnSpPr>
              <a:stCxn id="960" idx="2"/>
              <a:endCxn id="966" idx="4"/>
            </p:cNvCxnSpPr>
            <p:nvPr/>
          </p:nvCxnSpPr>
          <p:spPr>
            <a:xfrm rot="10800000" flipH="1">
              <a:off x="8251338" y="2335377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66" name="Google Shape;966;p46"/>
            <p:cNvSpPr/>
            <p:nvPr/>
          </p:nvSpPr>
          <p:spPr>
            <a:xfrm rot="2700000">
              <a:off x="8279085" y="2305608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67" name="Google Shape;967;p46"/>
            <p:cNvCxnSpPr>
              <a:stCxn id="968" idx="0"/>
              <a:endCxn id="960" idx="6"/>
            </p:cNvCxnSpPr>
            <p:nvPr/>
          </p:nvCxnSpPr>
          <p:spPr>
            <a:xfrm rot="10800000" flipH="1">
              <a:off x="8029933" y="2556850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68" name="Google Shape;968;p46"/>
            <p:cNvSpPr/>
            <p:nvPr/>
          </p:nvSpPr>
          <p:spPr>
            <a:xfrm rot="2700000">
              <a:off x="8000238" y="2584455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69" name="Google Shape;969;p46"/>
            <p:cNvCxnSpPr>
              <a:endCxn id="970" idx="4"/>
            </p:cNvCxnSpPr>
            <p:nvPr/>
          </p:nvCxnSpPr>
          <p:spPr>
            <a:xfrm>
              <a:off x="8290626" y="2462431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70" name="Google Shape;970;p46"/>
            <p:cNvSpPr/>
            <p:nvPr/>
          </p:nvSpPr>
          <p:spPr>
            <a:xfrm rot="5400000">
              <a:off x="8336826" y="2445031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71" name="Google Shape;971;p46"/>
            <p:cNvCxnSpPr>
              <a:stCxn id="972" idx="0"/>
            </p:cNvCxnSpPr>
            <p:nvPr/>
          </p:nvCxnSpPr>
          <p:spPr>
            <a:xfrm>
              <a:off x="7977277" y="2462431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72" name="Google Shape;972;p46"/>
            <p:cNvSpPr/>
            <p:nvPr/>
          </p:nvSpPr>
          <p:spPr>
            <a:xfrm rot="5400000">
              <a:off x="7942477" y="2445031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6"/>
            <p:cNvSpPr/>
            <p:nvPr/>
          </p:nvSpPr>
          <p:spPr>
            <a:xfrm>
              <a:off x="8139662" y="2247857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6"/>
            <p:cNvSpPr/>
            <p:nvPr/>
          </p:nvSpPr>
          <p:spPr>
            <a:xfrm>
              <a:off x="8139662" y="2642206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6"/>
            <p:cNvSpPr/>
            <p:nvPr/>
          </p:nvSpPr>
          <p:spPr>
            <a:xfrm rot="2700000">
              <a:off x="8182996" y="2401697"/>
              <a:ext cx="34790" cy="347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6"/>
            <p:cNvSpPr/>
            <p:nvPr/>
          </p:nvSpPr>
          <p:spPr>
            <a:xfrm rot="2700000">
              <a:off x="8100315" y="2489473"/>
              <a:ext cx="17395" cy="1739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6"/>
            <p:cNvSpPr/>
            <p:nvPr/>
          </p:nvSpPr>
          <p:spPr>
            <a:xfrm rot="2700000">
              <a:off x="8199613" y="2504983"/>
              <a:ext cx="17395" cy="173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78" name="Google Shape;978;p46"/>
            <p:cNvCxnSpPr>
              <a:stCxn id="973" idx="4"/>
              <a:endCxn id="960" idx="3"/>
            </p:cNvCxnSpPr>
            <p:nvPr/>
          </p:nvCxnSpPr>
          <p:spPr>
            <a:xfrm>
              <a:off x="8157062" y="2282657"/>
              <a:ext cx="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46"/>
            <p:cNvCxnSpPr>
              <a:stCxn id="974" idx="0"/>
              <a:endCxn id="960" idx="7"/>
            </p:cNvCxnSpPr>
            <p:nvPr/>
          </p:nvCxnSpPr>
          <p:spPr>
            <a:xfrm rot="10800000">
              <a:off x="8157062" y="2596006"/>
              <a:ext cx="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80" name="Google Shape;980;p46"/>
          <p:cNvGrpSpPr/>
          <p:nvPr/>
        </p:nvGrpSpPr>
        <p:grpSpPr>
          <a:xfrm>
            <a:off x="7373822" y="2861721"/>
            <a:ext cx="771309" cy="771309"/>
            <a:chOff x="7942477" y="2247857"/>
            <a:chExt cx="429149" cy="429149"/>
          </a:xfrm>
        </p:grpSpPr>
        <p:sp>
          <p:nvSpPr>
            <p:cNvPr id="981" name="Google Shape;981;p46"/>
            <p:cNvSpPr/>
            <p:nvPr/>
          </p:nvSpPr>
          <p:spPr>
            <a:xfrm rot="8100000">
              <a:off x="8023557" y="2328996"/>
              <a:ext cx="266862" cy="266862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82" name="Google Shape;982;p46"/>
            <p:cNvCxnSpPr>
              <a:stCxn id="981" idx="0"/>
              <a:endCxn id="983" idx="4"/>
            </p:cNvCxnSpPr>
            <p:nvPr/>
          </p:nvCxnSpPr>
          <p:spPr>
            <a:xfrm>
              <a:off x="8251338" y="2556777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83" name="Google Shape;983;p46"/>
            <p:cNvSpPr/>
            <p:nvPr/>
          </p:nvSpPr>
          <p:spPr>
            <a:xfrm rot="8100000">
              <a:off x="8279085" y="2584455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84" name="Google Shape;984;p46"/>
            <p:cNvCxnSpPr>
              <a:stCxn id="985" idx="0"/>
            </p:cNvCxnSpPr>
            <p:nvPr/>
          </p:nvCxnSpPr>
          <p:spPr>
            <a:xfrm>
              <a:off x="8029933" y="2335303"/>
              <a:ext cx="33000" cy="33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85" name="Google Shape;985;p46"/>
            <p:cNvSpPr/>
            <p:nvPr/>
          </p:nvSpPr>
          <p:spPr>
            <a:xfrm rot="8100000">
              <a:off x="8000238" y="2305608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86" name="Google Shape;986;p46"/>
            <p:cNvCxnSpPr>
              <a:stCxn id="981" idx="2"/>
              <a:endCxn id="987" idx="4"/>
            </p:cNvCxnSpPr>
            <p:nvPr/>
          </p:nvCxnSpPr>
          <p:spPr>
            <a:xfrm rot="10800000" flipH="1">
              <a:off x="8251338" y="2335377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87" name="Google Shape;987;p46"/>
            <p:cNvSpPr/>
            <p:nvPr/>
          </p:nvSpPr>
          <p:spPr>
            <a:xfrm rot="2700000">
              <a:off x="8279085" y="2305608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88" name="Google Shape;988;p46"/>
            <p:cNvCxnSpPr>
              <a:stCxn id="989" idx="0"/>
              <a:endCxn id="981" idx="6"/>
            </p:cNvCxnSpPr>
            <p:nvPr/>
          </p:nvCxnSpPr>
          <p:spPr>
            <a:xfrm rot="10800000" flipH="1">
              <a:off x="8029933" y="2556850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89" name="Google Shape;989;p46"/>
            <p:cNvSpPr/>
            <p:nvPr/>
          </p:nvSpPr>
          <p:spPr>
            <a:xfrm rot="2700000">
              <a:off x="8000238" y="2584455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90" name="Google Shape;990;p46"/>
            <p:cNvCxnSpPr>
              <a:endCxn id="991" idx="4"/>
            </p:cNvCxnSpPr>
            <p:nvPr/>
          </p:nvCxnSpPr>
          <p:spPr>
            <a:xfrm>
              <a:off x="8290626" y="2462431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91" name="Google Shape;991;p46"/>
            <p:cNvSpPr/>
            <p:nvPr/>
          </p:nvSpPr>
          <p:spPr>
            <a:xfrm rot="5400000">
              <a:off x="8336826" y="2445031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92" name="Google Shape;992;p46"/>
            <p:cNvCxnSpPr>
              <a:stCxn id="993" idx="0"/>
            </p:cNvCxnSpPr>
            <p:nvPr/>
          </p:nvCxnSpPr>
          <p:spPr>
            <a:xfrm>
              <a:off x="7977277" y="2462431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93" name="Google Shape;993;p46"/>
            <p:cNvSpPr/>
            <p:nvPr/>
          </p:nvSpPr>
          <p:spPr>
            <a:xfrm rot="5400000">
              <a:off x="7942477" y="2445031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6"/>
            <p:cNvSpPr/>
            <p:nvPr/>
          </p:nvSpPr>
          <p:spPr>
            <a:xfrm>
              <a:off x="8139662" y="2247857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6"/>
            <p:cNvSpPr/>
            <p:nvPr/>
          </p:nvSpPr>
          <p:spPr>
            <a:xfrm>
              <a:off x="8139662" y="2642206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6"/>
            <p:cNvSpPr/>
            <p:nvPr/>
          </p:nvSpPr>
          <p:spPr>
            <a:xfrm rot="2700000">
              <a:off x="8182996" y="2401697"/>
              <a:ext cx="34790" cy="347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6"/>
            <p:cNvSpPr/>
            <p:nvPr/>
          </p:nvSpPr>
          <p:spPr>
            <a:xfrm rot="2700000">
              <a:off x="8100315" y="2489473"/>
              <a:ext cx="17395" cy="1739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6"/>
            <p:cNvSpPr/>
            <p:nvPr/>
          </p:nvSpPr>
          <p:spPr>
            <a:xfrm rot="2700000">
              <a:off x="8199613" y="2504983"/>
              <a:ext cx="17395" cy="173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99" name="Google Shape;999;p46"/>
            <p:cNvCxnSpPr>
              <a:stCxn id="994" idx="4"/>
              <a:endCxn id="981" idx="3"/>
            </p:cNvCxnSpPr>
            <p:nvPr/>
          </p:nvCxnSpPr>
          <p:spPr>
            <a:xfrm>
              <a:off x="8157062" y="2282657"/>
              <a:ext cx="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46"/>
            <p:cNvCxnSpPr>
              <a:stCxn id="995" idx="0"/>
              <a:endCxn id="981" idx="7"/>
            </p:cNvCxnSpPr>
            <p:nvPr/>
          </p:nvCxnSpPr>
          <p:spPr>
            <a:xfrm rot="10800000">
              <a:off x="8157062" y="2596006"/>
              <a:ext cx="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480" y="740677"/>
            <a:ext cx="3709076" cy="2781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1"/>
          <p:cNvSpPr/>
          <p:nvPr/>
        </p:nvSpPr>
        <p:spPr>
          <a:xfrm>
            <a:off x="5064925" y="1031350"/>
            <a:ext cx="3012300" cy="544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1"/>
          <p:cNvSpPr/>
          <p:nvPr/>
        </p:nvSpPr>
        <p:spPr>
          <a:xfrm>
            <a:off x="1066800" y="3121500"/>
            <a:ext cx="3012300" cy="544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1"/>
          <p:cNvSpPr/>
          <p:nvPr/>
        </p:nvSpPr>
        <p:spPr>
          <a:xfrm>
            <a:off x="5064925" y="3121500"/>
            <a:ext cx="3012300" cy="544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1"/>
          <p:cNvSpPr/>
          <p:nvPr/>
        </p:nvSpPr>
        <p:spPr>
          <a:xfrm>
            <a:off x="1066800" y="1031350"/>
            <a:ext cx="3012300" cy="544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1"/>
          <p:cNvSpPr txBox="1">
            <a:spLocks noGrp="1"/>
          </p:cNvSpPr>
          <p:nvPr>
            <p:ph type="subTitle" idx="2"/>
          </p:nvPr>
        </p:nvSpPr>
        <p:spPr>
          <a:xfrm flipH="1">
            <a:off x="1317300" y="3745149"/>
            <a:ext cx="2587950" cy="12308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 smtClean="0"/>
              <a:t>Aquellos que requieren contacto frecuente a menos de 1.5m de distancia con el publico</a:t>
            </a:r>
            <a:endParaRPr dirty="0"/>
          </a:p>
        </p:txBody>
      </p:sp>
      <p:sp>
        <p:nvSpPr>
          <p:cNvPr id="320" name="Google Shape;320;p31"/>
          <p:cNvSpPr txBox="1">
            <a:spLocks noGrp="1"/>
          </p:cNvSpPr>
          <p:nvPr>
            <p:ph type="subTitle" idx="3"/>
          </p:nvPr>
        </p:nvSpPr>
        <p:spPr>
          <a:xfrm flipH="1">
            <a:off x="5064925" y="1656521"/>
            <a:ext cx="3012300" cy="14103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 smtClean="0"/>
              <a:t>Riesgo potencial de exposición a casos sospechosos o confirmados, no se encuentran expuestos a aerosoles</a:t>
            </a:r>
            <a:endParaRPr dirty="0"/>
          </a:p>
        </p:txBody>
      </p:sp>
      <p:sp>
        <p:nvSpPr>
          <p:cNvPr id="321" name="Google Shape;321;p31"/>
          <p:cNvSpPr txBox="1">
            <a:spLocks noGrp="1"/>
          </p:cNvSpPr>
          <p:nvPr>
            <p:ph type="subTitle" idx="4"/>
          </p:nvPr>
        </p:nvSpPr>
        <p:spPr>
          <a:xfrm flipH="1">
            <a:off x="5315425" y="3745149"/>
            <a:ext cx="2587950" cy="12308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 smtClean="0"/>
              <a:t>No requieren contacto con personas ,establece barreras físicas para el trabajo</a:t>
            </a:r>
            <a:endParaRPr dirty="0"/>
          </a:p>
        </p:txBody>
      </p:sp>
      <p:sp>
        <p:nvSpPr>
          <p:cNvPr id="322" name="Google Shape;322;p31"/>
          <p:cNvSpPr txBox="1">
            <a:spLocks noGrp="1"/>
          </p:cNvSpPr>
          <p:nvPr>
            <p:ph type="subTitle" idx="5"/>
          </p:nvPr>
        </p:nvSpPr>
        <p:spPr>
          <a:xfrm flipH="1">
            <a:off x="1240650" y="1087475"/>
            <a:ext cx="2664600" cy="4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01. </a:t>
            </a:r>
            <a:r>
              <a:rPr lang="en" dirty="0" smtClean="0"/>
              <a:t>NIVEL MUY ALTO</a:t>
            </a:r>
            <a:endParaRPr dirty="0"/>
          </a:p>
        </p:txBody>
      </p:sp>
      <p:sp>
        <p:nvSpPr>
          <p:cNvPr id="323" name="Google Shape;323;p31"/>
          <p:cNvSpPr txBox="1">
            <a:spLocks noGrp="1"/>
          </p:cNvSpPr>
          <p:nvPr>
            <p:ph type="subTitle" idx="6"/>
          </p:nvPr>
        </p:nvSpPr>
        <p:spPr>
          <a:xfrm flipH="1">
            <a:off x="1240650" y="3176100"/>
            <a:ext cx="2664600" cy="4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03.NIVEL MEDIO</a:t>
            </a:r>
            <a:endParaRPr sz="2400" dirty="0"/>
          </a:p>
        </p:txBody>
      </p:sp>
      <p:sp>
        <p:nvSpPr>
          <p:cNvPr id="324" name="Google Shape;324;p31"/>
          <p:cNvSpPr txBox="1">
            <a:spLocks noGrp="1"/>
          </p:cNvSpPr>
          <p:nvPr>
            <p:ph type="subTitle" idx="7"/>
          </p:nvPr>
        </p:nvSpPr>
        <p:spPr>
          <a:xfrm flipH="1">
            <a:off x="5238775" y="1087475"/>
            <a:ext cx="2664600" cy="4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02. </a:t>
            </a:r>
            <a:r>
              <a:rPr lang="en" dirty="0" smtClean="0"/>
              <a:t>NIVEL ALTO</a:t>
            </a:r>
            <a:endParaRPr dirty="0"/>
          </a:p>
        </p:txBody>
      </p:sp>
      <p:sp>
        <p:nvSpPr>
          <p:cNvPr id="325" name="Google Shape;325;p31"/>
          <p:cNvSpPr txBox="1">
            <a:spLocks noGrp="1"/>
          </p:cNvSpPr>
          <p:nvPr>
            <p:ph type="subTitle" idx="8"/>
          </p:nvPr>
        </p:nvSpPr>
        <p:spPr>
          <a:xfrm flipH="1">
            <a:off x="5238775" y="3176101"/>
            <a:ext cx="2664600" cy="4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04. </a:t>
            </a:r>
            <a:r>
              <a:rPr lang="en" dirty="0" smtClean="0"/>
              <a:t>NIVEL BAJO</a:t>
            </a:r>
            <a:endParaRPr dirty="0"/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 flipH="1">
            <a:off x="472611" y="1656520"/>
            <a:ext cx="3606489" cy="1410379"/>
          </a:xfrm>
        </p:spPr>
        <p:txBody>
          <a:bodyPr/>
          <a:lstStyle/>
          <a:p>
            <a:r>
              <a:rPr lang="es-PE" dirty="0" smtClean="0"/>
              <a:t>Atención directa  de casos sospechosos y/o confirmados de COVID,expuestos a aerosoles, procedimientos de laboratorio</a:t>
            </a:r>
            <a:endParaRPr lang="es-P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39"/>
          <p:cNvSpPr/>
          <p:nvPr/>
        </p:nvSpPr>
        <p:spPr>
          <a:xfrm>
            <a:off x="1315775" y="1891967"/>
            <a:ext cx="505800" cy="505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9"/>
          <p:cNvSpPr txBox="1">
            <a:spLocks noGrp="1"/>
          </p:cNvSpPr>
          <p:nvPr>
            <p:ph type="ctrTitle"/>
          </p:nvPr>
        </p:nvSpPr>
        <p:spPr>
          <a:xfrm>
            <a:off x="1743075" y="552650"/>
            <a:ext cx="565800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dirty="0" smtClean="0"/>
              <a:t>Equipo de protección personal</a:t>
            </a:r>
            <a:endParaRPr sz="1800" dirty="0"/>
          </a:p>
        </p:txBody>
      </p:sp>
      <p:sp>
        <p:nvSpPr>
          <p:cNvPr id="694" name="Google Shape;694;p39"/>
          <p:cNvSpPr/>
          <p:nvPr/>
        </p:nvSpPr>
        <p:spPr>
          <a:xfrm>
            <a:off x="3086788" y="2653705"/>
            <a:ext cx="899400" cy="899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9"/>
          <p:cNvSpPr/>
          <p:nvPr/>
        </p:nvSpPr>
        <p:spPr>
          <a:xfrm>
            <a:off x="5075875" y="1891940"/>
            <a:ext cx="505800" cy="505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9"/>
          <p:cNvSpPr/>
          <p:nvPr/>
        </p:nvSpPr>
        <p:spPr>
          <a:xfrm>
            <a:off x="1118975" y="2653705"/>
            <a:ext cx="899400" cy="899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9"/>
          <p:cNvSpPr/>
          <p:nvPr/>
        </p:nvSpPr>
        <p:spPr>
          <a:xfrm>
            <a:off x="4879075" y="2653705"/>
            <a:ext cx="899400" cy="899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9"/>
          <p:cNvSpPr/>
          <p:nvPr/>
        </p:nvSpPr>
        <p:spPr>
          <a:xfrm>
            <a:off x="6967263" y="2653705"/>
            <a:ext cx="899400" cy="899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9"/>
          <p:cNvSpPr/>
          <p:nvPr/>
        </p:nvSpPr>
        <p:spPr>
          <a:xfrm>
            <a:off x="1330670" y="2850540"/>
            <a:ext cx="476016" cy="505719"/>
          </a:xfrm>
          <a:custGeom>
            <a:avLst/>
            <a:gdLst/>
            <a:ahLst/>
            <a:cxnLst/>
            <a:rect l="l" t="t" r="r" b="b"/>
            <a:pathLst>
              <a:path w="8798" h="9347" extrusionOk="0">
                <a:moveTo>
                  <a:pt x="3712" y="274"/>
                </a:moveTo>
                <a:cubicBezTo>
                  <a:pt x="3750" y="274"/>
                  <a:pt x="3784" y="288"/>
                  <a:pt x="3808" y="315"/>
                </a:cubicBezTo>
                <a:lnTo>
                  <a:pt x="4056" y="549"/>
                </a:lnTo>
                <a:lnTo>
                  <a:pt x="3712" y="549"/>
                </a:lnTo>
                <a:cubicBezTo>
                  <a:pt x="3638" y="549"/>
                  <a:pt x="3577" y="488"/>
                  <a:pt x="3577" y="414"/>
                </a:cubicBezTo>
                <a:cubicBezTo>
                  <a:pt x="3577" y="335"/>
                  <a:pt x="3638" y="274"/>
                  <a:pt x="3712" y="274"/>
                </a:cubicBezTo>
                <a:close/>
                <a:moveTo>
                  <a:pt x="5088" y="276"/>
                </a:moveTo>
                <a:cubicBezTo>
                  <a:pt x="5101" y="276"/>
                  <a:pt x="5114" y="277"/>
                  <a:pt x="5127" y="281"/>
                </a:cubicBezTo>
                <a:cubicBezTo>
                  <a:pt x="5174" y="298"/>
                  <a:pt x="5212" y="339"/>
                  <a:pt x="5218" y="390"/>
                </a:cubicBezTo>
                <a:cubicBezTo>
                  <a:pt x="5235" y="475"/>
                  <a:pt x="5168" y="549"/>
                  <a:pt x="5086" y="549"/>
                </a:cubicBezTo>
                <a:lnTo>
                  <a:pt x="4743" y="549"/>
                </a:lnTo>
                <a:lnTo>
                  <a:pt x="4991" y="315"/>
                </a:lnTo>
                <a:cubicBezTo>
                  <a:pt x="5016" y="289"/>
                  <a:pt x="5051" y="276"/>
                  <a:pt x="5088" y="276"/>
                </a:cubicBezTo>
                <a:close/>
                <a:moveTo>
                  <a:pt x="5347" y="818"/>
                </a:moveTo>
                <a:cubicBezTo>
                  <a:pt x="5283" y="1283"/>
                  <a:pt x="4882" y="1641"/>
                  <a:pt x="4399" y="1641"/>
                </a:cubicBezTo>
                <a:cubicBezTo>
                  <a:pt x="3916" y="1641"/>
                  <a:pt x="3516" y="1283"/>
                  <a:pt x="3450" y="818"/>
                </a:cubicBezTo>
                <a:close/>
                <a:moveTo>
                  <a:pt x="1098" y="1818"/>
                </a:moveTo>
                <a:lnTo>
                  <a:pt x="1098" y="4693"/>
                </a:lnTo>
                <a:cubicBezTo>
                  <a:pt x="1098" y="4920"/>
                  <a:pt x="913" y="5106"/>
                  <a:pt x="686" y="5106"/>
                </a:cubicBezTo>
                <a:cubicBezTo>
                  <a:pt x="657" y="5106"/>
                  <a:pt x="628" y="5103"/>
                  <a:pt x="599" y="5097"/>
                </a:cubicBezTo>
                <a:cubicBezTo>
                  <a:pt x="416" y="5060"/>
                  <a:pt x="269" y="4873"/>
                  <a:pt x="269" y="4686"/>
                </a:cubicBezTo>
                <a:lnTo>
                  <a:pt x="269" y="2878"/>
                </a:lnTo>
                <a:cubicBezTo>
                  <a:pt x="269" y="2548"/>
                  <a:pt x="436" y="2242"/>
                  <a:pt x="714" y="2066"/>
                </a:cubicBezTo>
                <a:lnTo>
                  <a:pt x="1098" y="1818"/>
                </a:lnTo>
                <a:close/>
                <a:moveTo>
                  <a:pt x="7703" y="1818"/>
                </a:moveTo>
                <a:lnTo>
                  <a:pt x="8084" y="2066"/>
                </a:lnTo>
                <a:cubicBezTo>
                  <a:pt x="8362" y="2242"/>
                  <a:pt x="8529" y="2548"/>
                  <a:pt x="8529" y="2878"/>
                </a:cubicBezTo>
                <a:lnTo>
                  <a:pt x="8529" y="4693"/>
                </a:lnTo>
                <a:cubicBezTo>
                  <a:pt x="8529" y="4920"/>
                  <a:pt x="8346" y="5106"/>
                  <a:pt x="8117" y="5106"/>
                </a:cubicBezTo>
                <a:cubicBezTo>
                  <a:pt x="8088" y="5106"/>
                  <a:pt x="8059" y="5103"/>
                  <a:pt x="8029" y="5097"/>
                </a:cubicBezTo>
                <a:cubicBezTo>
                  <a:pt x="7849" y="5060"/>
                  <a:pt x="7703" y="4873"/>
                  <a:pt x="7703" y="4686"/>
                </a:cubicBezTo>
                <a:lnTo>
                  <a:pt x="7703" y="1818"/>
                </a:lnTo>
                <a:close/>
                <a:moveTo>
                  <a:pt x="5066" y="1"/>
                </a:moveTo>
                <a:cubicBezTo>
                  <a:pt x="4962" y="1"/>
                  <a:pt x="4863" y="41"/>
                  <a:pt x="4787" y="114"/>
                </a:cubicBezTo>
                <a:lnTo>
                  <a:pt x="4385" y="498"/>
                </a:lnTo>
                <a:lnTo>
                  <a:pt x="3988" y="114"/>
                </a:lnTo>
                <a:cubicBezTo>
                  <a:pt x="3911" y="41"/>
                  <a:pt x="3811" y="2"/>
                  <a:pt x="3705" y="2"/>
                </a:cubicBezTo>
                <a:cubicBezTo>
                  <a:pt x="3679" y="2"/>
                  <a:pt x="3653" y="4"/>
                  <a:pt x="3627" y="9"/>
                </a:cubicBezTo>
                <a:cubicBezTo>
                  <a:pt x="3450" y="43"/>
                  <a:pt x="3315" y="193"/>
                  <a:pt x="3298" y="373"/>
                </a:cubicBezTo>
                <a:cubicBezTo>
                  <a:pt x="3291" y="434"/>
                  <a:pt x="3298" y="495"/>
                  <a:pt x="3318" y="549"/>
                </a:cubicBezTo>
                <a:lnTo>
                  <a:pt x="2931" y="549"/>
                </a:lnTo>
                <a:cubicBezTo>
                  <a:pt x="2696" y="549"/>
                  <a:pt x="2465" y="618"/>
                  <a:pt x="2267" y="743"/>
                </a:cubicBezTo>
                <a:lnTo>
                  <a:pt x="565" y="1841"/>
                </a:lnTo>
                <a:cubicBezTo>
                  <a:pt x="212" y="2069"/>
                  <a:pt x="0" y="2460"/>
                  <a:pt x="0" y="2881"/>
                </a:cubicBezTo>
                <a:lnTo>
                  <a:pt x="0" y="4669"/>
                </a:lnTo>
                <a:cubicBezTo>
                  <a:pt x="0" y="5040"/>
                  <a:pt x="293" y="5356"/>
                  <a:pt x="664" y="5366"/>
                </a:cubicBezTo>
                <a:cubicBezTo>
                  <a:pt x="669" y="5366"/>
                  <a:pt x="675" y="5367"/>
                  <a:pt x="681" y="5367"/>
                </a:cubicBezTo>
                <a:cubicBezTo>
                  <a:pt x="1057" y="5367"/>
                  <a:pt x="1363" y="5061"/>
                  <a:pt x="1363" y="4679"/>
                </a:cubicBezTo>
                <a:lnTo>
                  <a:pt x="1363" y="3286"/>
                </a:lnTo>
                <a:lnTo>
                  <a:pt x="1925" y="2929"/>
                </a:lnTo>
                <a:lnTo>
                  <a:pt x="1925" y="4129"/>
                </a:lnTo>
                <a:cubicBezTo>
                  <a:pt x="1925" y="4200"/>
                  <a:pt x="1979" y="4265"/>
                  <a:pt x="2047" y="4272"/>
                </a:cubicBezTo>
                <a:cubicBezTo>
                  <a:pt x="2051" y="4272"/>
                  <a:pt x="2055" y="4272"/>
                  <a:pt x="2058" y="4272"/>
                </a:cubicBezTo>
                <a:cubicBezTo>
                  <a:pt x="2135" y="4272"/>
                  <a:pt x="2193" y="4210"/>
                  <a:pt x="2193" y="4135"/>
                </a:cubicBezTo>
                <a:lnTo>
                  <a:pt x="2193" y="2674"/>
                </a:lnTo>
                <a:cubicBezTo>
                  <a:pt x="2193" y="2643"/>
                  <a:pt x="2183" y="2609"/>
                  <a:pt x="2162" y="2582"/>
                </a:cubicBezTo>
                <a:cubicBezTo>
                  <a:pt x="2134" y="2549"/>
                  <a:pt x="2095" y="2534"/>
                  <a:pt x="2056" y="2534"/>
                </a:cubicBezTo>
                <a:cubicBezTo>
                  <a:pt x="2030" y="2534"/>
                  <a:pt x="2004" y="2541"/>
                  <a:pt x="1982" y="2555"/>
                </a:cubicBezTo>
                <a:lnTo>
                  <a:pt x="1363" y="2949"/>
                </a:lnTo>
                <a:lnTo>
                  <a:pt x="1363" y="1647"/>
                </a:lnTo>
                <a:lnTo>
                  <a:pt x="2427" y="968"/>
                </a:lnTo>
                <a:cubicBezTo>
                  <a:pt x="2584" y="869"/>
                  <a:pt x="2764" y="818"/>
                  <a:pt x="2948" y="818"/>
                </a:cubicBezTo>
                <a:lnTo>
                  <a:pt x="3141" y="818"/>
                </a:lnTo>
                <a:cubicBezTo>
                  <a:pt x="3210" y="1433"/>
                  <a:pt x="3740" y="1915"/>
                  <a:pt x="4379" y="1915"/>
                </a:cubicBezTo>
                <a:cubicBezTo>
                  <a:pt x="5014" y="1915"/>
                  <a:pt x="5544" y="1433"/>
                  <a:pt x="5612" y="818"/>
                </a:cubicBezTo>
                <a:lnTo>
                  <a:pt x="5850" y="818"/>
                </a:lnTo>
                <a:cubicBezTo>
                  <a:pt x="6034" y="818"/>
                  <a:pt x="6214" y="869"/>
                  <a:pt x="6371" y="971"/>
                </a:cubicBezTo>
                <a:lnTo>
                  <a:pt x="7435" y="1647"/>
                </a:lnTo>
                <a:lnTo>
                  <a:pt x="7435" y="2949"/>
                </a:lnTo>
                <a:lnTo>
                  <a:pt x="6820" y="2558"/>
                </a:lnTo>
                <a:cubicBezTo>
                  <a:pt x="6798" y="2543"/>
                  <a:pt x="6773" y="2534"/>
                  <a:pt x="6746" y="2534"/>
                </a:cubicBezTo>
                <a:cubicBezTo>
                  <a:pt x="6742" y="2534"/>
                  <a:pt x="6738" y="2534"/>
                  <a:pt x="6734" y="2535"/>
                </a:cubicBezTo>
                <a:cubicBezTo>
                  <a:pt x="6656" y="2541"/>
                  <a:pt x="6605" y="2602"/>
                  <a:pt x="6605" y="2670"/>
                </a:cubicBezTo>
                <a:lnTo>
                  <a:pt x="6605" y="9082"/>
                </a:lnTo>
                <a:lnTo>
                  <a:pt x="2193" y="9082"/>
                </a:lnTo>
                <a:lnTo>
                  <a:pt x="2193" y="4683"/>
                </a:lnTo>
                <a:cubicBezTo>
                  <a:pt x="2186" y="4608"/>
                  <a:pt x="2125" y="4546"/>
                  <a:pt x="2050" y="4546"/>
                </a:cubicBezTo>
                <a:cubicBezTo>
                  <a:pt x="1975" y="4546"/>
                  <a:pt x="1914" y="4608"/>
                  <a:pt x="1925" y="4683"/>
                </a:cubicBezTo>
                <a:lnTo>
                  <a:pt x="1925" y="9228"/>
                </a:lnTo>
                <a:cubicBezTo>
                  <a:pt x="1914" y="9303"/>
                  <a:pt x="2050" y="9347"/>
                  <a:pt x="2050" y="9347"/>
                </a:cubicBezTo>
                <a:lnTo>
                  <a:pt x="6738" y="9347"/>
                </a:lnTo>
                <a:cubicBezTo>
                  <a:pt x="6812" y="9347"/>
                  <a:pt x="6873" y="9285"/>
                  <a:pt x="6873" y="9210"/>
                </a:cubicBezTo>
                <a:lnTo>
                  <a:pt x="6873" y="2915"/>
                </a:lnTo>
                <a:lnTo>
                  <a:pt x="7435" y="3269"/>
                </a:lnTo>
                <a:lnTo>
                  <a:pt x="7435" y="4669"/>
                </a:lnTo>
                <a:cubicBezTo>
                  <a:pt x="7435" y="5040"/>
                  <a:pt x="7723" y="5356"/>
                  <a:pt x="8097" y="5366"/>
                </a:cubicBezTo>
                <a:cubicBezTo>
                  <a:pt x="8103" y="5366"/>
                  <a:pt x="8109" y="5367"/>
                  <a:pt x="8115" y="5367"/>
                </a:cubicBezTo>
                <a:cubicBezTo>
                  <a:pt x="8491" y="5367"/>
                  <a:pt x="8798" y="5061"/>
                  <a:pt x="8798" y="4679"/>
                </a:cubicBezTo>
                <a:lnTo>
                  <a:pt x="8798" y="2881"/>
                </a:lnTo>
                <a:cubicBezTo>
                  <a:pt x="8798" y="2460"/>
                  <a:pt x="8587" y="2069"/>
                  <a:pt x="8233" y="1841"/>
                </a:cubicBezTo>
                <a:lnTo>
                  <a:pt x="6530" y="743"/>
                </a:lnTo>
                <a:cubicBezTo>
                  <a:pt x="6333" y="618"/>
                  <a:pt x="6106" y="549"/>
                  <a:pt x="5868" y="549"/>
                </a:cubicBezTo>
                <a:lnTo>
                  <a:pt x="5453" y="549"/>
                </a:lnTo>
                <a:cubicBezTo>
                  <a:pt x="5474" y="495"/>
                  <a:pt x="5483" y="434"/>
                  <a:pt x="5477" y="373"/>
                </a:cubicBezTo>
                <a:cubicBezTo>
                  <a:pt x="5460" y="193"/>
                  <a:pt x="5323" y="43"/>
                  <a:pt x="5147" y="9"/>
                </a:cubicBezTo>
                <a:cubicBezTo>
                  <a:pt x="5120" y="3"/>
                  <a:pt x="5093" y="1"/>
                  <a:pt x="506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0" name="Google Shape;700;p39"/>
          <p:cNvGrpSpPr/>
          <p:nvPr/>
        </p:nvGrpSpPr>
        <p:grpSpPr>
          <a:xfrm>
            <a:off x="7171645" y="2857492"/>
            <a:ext cx="491763" cy="491815"/>
            <a:chOff x="1915675" y="3229825"/>
            <a:chExt cx="233950" cy="233975"/>
          </a:xfrm>
        </p:grpSpPr>
        <p:sp>
          <p:nvSpPr>
            <p:cNvPr id="701" name="Google Shape;701;p39"/>
            <p:cNvSpPr/>
            <p:nvPr/>
          </p:nvSpPr>
          <p:spPr>
            <a:xfrm>
              <a:off x="2063100" y="3326175"/>
              <a:ext cx="32825" cy="63700"/>
            </a:xfrm>
            <a:custGeom>
              <a:avLst/>
              <a:gdLst/>
              <a:ahLst/>
              <a:cxnLst/>
              <a:rect l="l" t="t" r="r" b="b"/>
              <a:pathLst>
                <a:path w="1313" h="2548" extrusionOk="0">
                  <a:moveTo>
                    <a:pt x="134" y="1"/>
                  </a:moveTo>
                  <a:cubicBezTo>
                    <a:pt x="61" y="1"/>
                    <a:pt x="1" y="60"/>
                    <a:pt x="1" y="134"/>
                  </a:cubicBezTo>
                  <a:lnTo>
                    <a:pt x="1" y="1371"/>
                  </a:lnTo>
                  <a:cubicBezTo>
                    <a:pt x="1" y="1445"/>
                    <a:pt x="62" y="1507"/>
                    <a:pt x="136" y="1507"/>
                  </a:cubicBezTo>
                  <a:cubicBezTo>
                    <a:pt x="636" y="1507"/>
                    <a:pt x="1041" y="1911"/>
                    <a:pt x="1044" y="2408"/>
                  </a:cubicBezTo>
                  <a:cubicBezTo>
                    <a:pt x="1044" y="2479"/>
                    <a:pt x="1095" y="2540"/>
                    <a:pt x="1163" y="2547"/>
                  </a:cubicBezTo>
                  <a:cubicBezTo>
                    <a:pt x="1169" y="2548"/>
                    <a:pt x="1175" y="2548"/>
                    <a:pt x="1181" y="2548"/>
                  </a:cubicBezTo>
                  <a:cubicBezTo>
                    <a:pt x="1254" y="2548"/>
                    <a:pt x="1312" y="2487"/>
                    <a:pt x="1312" y="2415"/>
                  </a:cubicBezTo>
                  <a:cubicBezTo>
                    <a:pt x="1312" y="1813"/>
                    <a:pt x="854" y="1313"/>
                    <a:pt x="269" y="1246"/>
                  </a:cubicBezTo>
                  <a:lnTo>
                    <a:pt x="269" y="140"/>
                  </a:lnTo>
                  <a:cubicBezTo>
                    <a:pt x="269" y="69"/>
                    <a:pt x="218" y="5"/>
                    <a:pt x="147" y="1"/>
                  </a:cubicBezTo>
                  <a:cubicBezTo>
                    <a:pt x="142" y="1"/>
                    <a:pt x="138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2036325" y="3230000"/>
              <a:ext cx="113300" cy="233800"/>
            </a:xfrm>
            <a:custGeom>
              <a:avLst/>
              <a:gdLst/>
              <a:ahLst/>
              <a:cxnLst/>
              <a:rect l="l" t="t" r="r" b="b"/>
              <a:pathLst>
                <a:path w="4532" h="9352" extrusionOk="0">
                  <a:moveTo>
                    <a:pt x="670" y="802"/>
                  </a:moveTo>
                  <a:cubicBezTo>
                    <a:pt x="891" y="802"/>
                    <a:pt x="1072" y="982"/>
                    <a:pt x="1072" y="1204"/>
                  </a:cubicBezTo>
                  <a:lnTo>
                    <a:pt x="1072" y="2879"/>
                  </a:lnTo>
                  <a:cubicBezTo>
                    <a:pt x="959" y="2798"/>
                    <a:pt x="819" y="2747"/>
                    <a:pt x="670" y="2747"/>
                  </a:cubicBezTo>
                  <a:cubicBezTo>
                    <a:pt x="518" y="2747"/>
                    <a:pt x="381" y="2798"/>
                    <a:pt x="266" y="2879"/>
                  </a:cubicBezTo>
                  <a:lnTo>
                    <a:pt x="266" y="1204"/>
                  </a:lnTo>
                  <a:cubicBezTo>
                    <a:pt x="266" y="982"/>
                    <a:pt x="446" y="802"/>
                    <a:pt x="670" y="802"/>
                  </a:cubicBezTo>
                  <a:close/>
                  <a:moveTo>
                    <a:pt x="1717" y="266"/>
                  </a:moveTo>
                  <a:cubicBezTo>
                    <a:pt x="1937" y="266"/>
                    <a:pt x="2118" y="446"/>
                    <a:pt x="2118" y="667"/>
                  </a:cubicBezTo>
                  <a:lnTo>
                    <a:pt x="2118" y="4120"/>
                  </a:lnTo>
                  <a:cubicBezTo>
                    <a:pt x="2118" y="4191"/>
                    <a:pt x="2173" y="4252"/>
                    <a:pt x="2241" y="4260"/>
                  </a:cubicBezTo>
                  <a:cubicBezTo>
                    <a:pt x="2245" y="4260"/>
                    <a:pt x="2249" y="4260"/>
                    <a:pt x="2252" y="4260"/>
                  </a:cubicBezTo>
                  <a:cubicBezTo>
                    <a:pt x="2328" y="4260"/>
                    <a:pt x="2387" y="4201"/>
                    <a:pt x="2387" y="4127"/>
                  </a:cubicBezTo>
                  <a:lnTo>
                    <a:pt x="2387" y="1217"/>
                  </a:lnTo>
                  <a:cubicBezTo>
                    <a:pt x="2387" y="1047"/>
                    <a:pt x="2520" y="867"/>
                    <a:pt x="2683" y="826"/>
                  </a:cubicBezTo>
                  <a:cubicBezTo>
                    <a:pt x="2719" y="817"/>
                    <a:pt x="2754" y="813"/>
                    <a:pt x="2788" y="813"/>
                  </a:cubicBezTo>
                  <a:cubicBezTo>
                    <a:pt x="3011" y="813"/>
                    <a:pt x="3193" y="993"/>
                    <a:pt x="3193" y="1213"/>
                  </a:cubicBezTo>
                  <a:lnTo>
                    <a:pt x="3193" y="4120"/>
                  </a:lnTo>
                  <a:cubicBezTo>
                    <a:pt x="3193" y="4188"/>
                    <a:pt x="3243" y="4252"/>
                    <a:pt x="3315" y="4260"/>
                  </a:cubicBezTo>
                  <a:cubicBezTo>
                    <a:pt x="3319" y="4260"/>
                    <a:pt x="3323" y="4260"/>
                    <a:pt x="3326" y="4260"/>
                  </a:cubicBezTo>
                  <a:cubicBezTo>
                    <a:pt x="3400" y="4260"/>
                    <a:pt x="3461" y="4201"/>
                    <a:pt x="3461" y="4127"/>
                  </a:cubicBezTo>
                  <a:lnTo>
                    <a:pt x="3461" y="2315"/>
                  </a:lnTo>
                  <a:cubicBezTo>
                    <a:pt x="3461" y="2145"/>
                    <a:pt x="3593" y="1965"/>
                    <a:pt x="3756" y="1924"/>
                  </a:cubicBezTo>
                  <a:cubicBezTo>
                    <a:pt x="3792" y="1915"/>
                    <a:pt x="3827" y="1911"/>
                    <a:pt x="3861" y="1911"/>
                  </a:cubicBezTo>
                  <a:cubicBezTo>
                    <a:pt x="4082" y="1911"/>
                    <a:pt x="4263" y="2091"/>
                    <a:pt x="4263" y="2311"/>
                  </a:cubicBezTo>
                  <a:lnTo>
                    <a:pt x="4263" y="5990"/>
                  </a:lnTo>
                  <a:cubicBezTo>
                    <a:pt x="4263" y="6483"/>
                    <a:pt x="4079" y="6955"/>
                    <a:pt x="3740" y="7322"/>
                  </a:cubicBezTo>
                  <a:cubicBezTo>
                    <a:pt x="3716" y="7349"/>
                    <a:pt x="3703" y="7383"/>
                    <a:pt x="3703" y="7418"/>
                  </a:cubicBezTo>
                  <a:lnTo>
                    <a:pt x="3703" y="9083"/>
                  </a:lnTo>
                  <a:lnTo>
                    <a:pt x="827" y="9083"/>
                  </a:lnTo>
                  <a:lnTo>
                    <a:pt x="827" y="7418"/>
                  </a:lnTo>
                  <a:cubicBezTo>
                    <a:pt x="827" y="7383"/>
                    <a:pt x="813" y="7349"/>
                    <a:pt x="789" y="7322"/>
                  </a:cubicBezTo>
                  <a:cubicBezTo>
                    <a:pt x="452" y="6955"/>
                    <a:pt x="266" y="6483"/>
                    <a:pt x="266" y="5990"/>
                  </a:cubicBezTo>
                  <a:lnTo>
                    <a:pt x="266" y="3273"/>
                  </a:lnTo>
                  <a:cubicBezTo>
                    <a:pt x="266" y="3243"/>
                    <a:pt x="286" y="3199"/>
                    <a:pt x="306" y="3175"/>
                  </a:cubicBezTo>
                  <a:cubicBezTo>
                    <a:pt x="421" y="3062"/>
                    <a:pt x="543" y="3015"/>
                    <a:pt x="655" y="3015"/>
                  </a:cubicBezTo>
                  <a:cubicBezTo>
                    <a:pt x="882" y="3015"/>
                    <a:pt x="1065" y="3210"/>
                    <a:pt x="1044" y="3441"/>
                  </a:cubicBezTo>
                  <a:cubicBezTo>
                    <a:pt x="1044" y="3457"/>
                    <a:pt x="1048" y="3471"/>
                    <a:pt x="1058" y="3481"/>
                  </a:cubicBezTo>
                  <a:cubicBezTo>
                    <a:pt x="1099" y="3521"/>
                    <a:pt x="1143" y="3538"/>
                    <a:pt x="1182" y="3538"/>
                  </a:cubicBezTo>
                  <a:cubicBezTo>
                    <a:pt x="1257" y="3538"/>
                    <a:pt x="1316" y="3478"/>
                    <a:pt x="1316" y="3403"/>
                  </a:cubicBezTo>
                  <a:lnTo>
                    <a:pt x="1316" y="670"/>
                  </a:lnTo>
                  <a:cubicBezTo>
                    <a:pt x="1316" y="500"/>
                    <a:pt x="1448" y="320"/>
                    <a:pt x="1612" y="279"/>
                  </a:cubicBezTo>
                  <a:cubicBezTo>
                    <a:pt x="1647" y="270"/>
                    <a:pt x="1682" y="266"/>
                    <a:pt x="1717" y="266"/>
                  </a:cubicBezTo>
                  <a:close/>
                  <a:moveTo>
                    <a:pt x="1731" y="0"/>
                  </a:moveTo>
                  <a:cubicBezTo>
                    <a:pt x="1367" y="0"/>
                    <a:pt x="1072" y="296"/>
                    <a:pt x="1072" y="656"/>
                  </a:cubicBezTo>
                  <a:lnTo>
                    <a:pt x="1072" y="670"/>
                  </a:lnTo>
                  <a:cubicBezTo>
                    <a:pt x="960" y="589"/>
                    <a:pt x="821" y="540"/>
                    <a:pt x="670" y="540"/>
                  </a:cubicBezTo>
                  <a:cubicBezTo>
                    <a:pt x="637" y="540"/>
                    <a:pt x="603" y="543"/>
                    <a:pt x="568" y="548"/>
                  </a:cubicBezTo>
                  <a:cubicBezTo>
                    <a:pt x="239" y="598"/>
                    <a:pt x="0" y="891"/>
                    <a:pt x="0" y="1224"/>
                  </a:cubicBezTo>
                  <a:lnTo>
                    <a:pt x="0" y="5983"/>
                  </a:lnTo>
                  <a:cubicBezTo>
                    <a:pt x="0" y="6527"/>
                    <a:pt x="187" y="7050"/>
                    <a:pt x="534" y="7462"/>
                  </a:cubicBezTo>
                  <a:lnTo>
                    <a:pt x="534" y="9212"/>
                  </a:lnTo>
                  <a:cubicBezTo>
                    <a:pt x="534" y="9287"/>
                    <a:pt x="595" y="9351"/>
                    <a:pt x="673" y="9351"/>
                  </a:cubicBezTo>
                  <a:lnTo>
                    <a:pt x="3835" y="9351"/>
                  </a:lnTo>
                  <a:cubicBezTo>
                    <a:pt x="3910" y="9351"/>
                    <a:pt x="3971" y="9287"/>
                    <a:pt x="3971" y="9212"/>
                  </a:cubicBezTo>
                  <a:lnTo>
                    <a:pt x="3971" y="7462"/>
                  </a:lnTo>
                  <a:cubicBezTo>
                    <a:pt x="4335" y="7050"/>
                    <a:pt x="4531" y="6527"/>
                    <a:pt x="4531" y="5983"/>
                  </a:cubicBezTo>
                  <a:lnTo>
                    <a:pt x="4531" y="2311"/>
                  </a:lnTo>
                  <a:cubicBezTo>
                    <a:pt x="4531" y="1938"/>
                    <a:pt x="4230" y="1635"/>
                    <a:pt x="3858" y="1635"/>
                  </a:cubicBezTo>
                  <a:cubicBezTo>
                    <a:pt x="3709" y="1635"/>
                    <a:pt x="3573" y="1687"/>
                    <a:pt x="3461" y="1768"/>
                  </a:cubicBezTo>
                  <a:lnTo>
                    <a:pt x="3461" y="1224"/>
                  </a:lnTo>
                  <a:cubicBezTo>
                    <a:pt x="3461" y="891"/>
                    <a:pt x="3220" y="598"/>
                    <a:pt x="2890" y="548"/>
                  </a:cubicBezTo>
                  <a:cubicBezTo>
                    <a:pt x="2855" y="543"/>
                    <a:pt x="2821" y="540"/>
                    <a:pt x="2788" y="540"/>
                  </a:cubicBezTo>
                  <a:cubicBezTo>
                    <a:pt x="2638" y="540"/>
                    <a:pt x="2501" y="589"/>
                    <a:pt x="2387" y="670"/>
                  </a:cubicBezTo>
                  <a:lnTo>
                    <a:pt x="2387" y="656"/>
                  </a:lnTo>
                  <a:cubicBezTo>
                    <a:pt x="2387" y="296"/>
                    <a:pt x="2091" y="0"/>
                    <a:pt x="17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1915675" y="3229825"/>
              <a:ext cx="113950" cy="233975"/>
            </a:xfrm>
            <a:custGeom>
              <a:avLst/>
              <a:gdLst/>
              <a:ahLst/>
              <a:cxnLst/>
              <a:rect l="l" t="t" r="r" b="b"/>
              <a:pathLst>
                <a:path w="4558" h="9359" extrusionOk="0">
                  <a:moveTo>
                    <a:pt x="1741" y="273"/>
                  </a:moveTo>
                  <a:cubicBezTo>
                    <a:pt x="1964" y="273"/>
                    <a:pt x="2145" y="453"/>
                    <a:pt x="2145" y="674"/>
                  </a:cubicBezTo>
                  <a:lnTo>
                    <a:pt x="2145" y="4127"/>
                  </a:lnTo>
                  <a:cubicBezTo>
                    <a:pt x="2145" y="4195"/>
                    <a:pt x="2195" y="4259"/>
                    <a:pt x="2267" y="4267"/>
                  </a:cubicBezTo>
                  <a:cubicBezTo>
                    <a:pt x="2271" y="4267"/>
                    <a:pt x="2275" y="4267"/>
                    <a:pt x="2279" y="4267"/>
                  </a:cubicBezTo>
                  <a:cubicBezTo>
                    <a:pt x="2352" y="4267"/>
                    <a:pt x="2413" y="4208"/>
                    <a:pt x="2413" y="4134"/>
                  </a:cubicBezTo>
                  <a:lnTo>
                    <a:pt x="2413" y="1224"/>
                  </a:lnTo>
                  <a:cubicBezTo>
                    <a:pt x="2413" y="1057"/>
                    <a:pt x="2545" y="878"/>
                    <a:pt x="2709" y="833"/>
                  </a:cubicBezTo>
                  <a:cubicBezTo>
                    <a:pt x="2744" y="824"/>
                    <a:pt x="2779" y="820"/>
                    <a:pt x="2813" y="820"/>
                  </a:cubicBezTo>
                  <a:cubicBezTo>
                    <a:pt x="3034" y="820"/>
                    <a:pt x="3215" y="1000"/>
                    <a:pt x="3215" y="1220"/>
                  </a:cubicBezTo>
                  <a:lnTo>
                    <a:pt x="3215" y="4130"/>
                  </a:lnTo>
                  <a:cubicBezTo>
                    <a:pt x="3215" y="4130"/>
                    <a:pt x="3263" y="4270"/>
                    <a:pt x="3338" y="4270"/>
                  </a:cubicBezTo>
                  <a:cubicBezTo>
                    <a:pt x="3413" y="4270"/>
                    <a:pt x="3460" y="4130"/>
                    <a:pt x="3460" y="4130"/>
                  </a:cubicBezTo>
                  <a:lnTo>
                    <a:pt x="3460" y="2322"/>
                  </a:lnTo>
                  <a:cubicBezTo>
                    <a:pt x="3460" y="2152"/>
                    <a:pt x="3593" y="1972"/>
                    <a:pt x="3756" y="1931"/>
                  </a:cubicBezTo>
                  <a:cubicBezTo>
                    <a:pt x="3792" y="1922"/>
                    <a:pt x="3827" y="1918"/>
                    <a:pt x="3861" y="1918"/>
                  </a:cubicBezTo>
                  <a:cubicBezTo>
                    <a:pt x="4085" y="1918"/>
                    <a:pt x="4266" y="2098"/>
                    <a:pt x="4266" y="2318"/>
                  </a:cubicBezTo>
                  <a:lnTo>
                    <a:pt x="4266" y="5993"/>
                  </a:lnTo>
                  <a:cubicBezTo>
                    <a:pt x="4266" y="6486"/>
                    <a:pt x="4079" y="6962"/>
                    <a:pt x="3742" y="7329"/>
                  </a:cubicBezTo>
                  <a:cubicBezTo>
                    <a:pt x="3719" y="7356"/>
                    <a:pt x="3705" y="7387"/>
                    <a:pt x="3705" y="7425"/>
                  </a:cubicBezTo>
                  <a:lnTo>
                    <a:pt x="3705" y="9090"/>
                  </a:lnTo>
                  <a:lnTo>
                    <a:pt x="829" y="9090"/>
                  </a:lnTo>
                  <a:lnTo>
                    <a:pt x="829" y="7425"/>
                  </a:lnTo>
                  <a:cubicBezTo>
                    <a:pt x="829" y="7390"/>
                    <a:pt x="816" y="7356"/>
                    <a:pt x="791" y="7329"/>
                  </a:cubicBezTo>
                  <a:cubicBezTo>
                    <a:pt x="452" y="6962"/>
                    <a:pt x="269" y="6490"/>
                    <a:pt x="269" y="5997"/>
                  </a:cubicBezTo>
                  <a:lnTo>
                    <a:pt x="269" y="1224"/>
                  </a:lnTo>
                  <a:cubicBezTo>
                    <a:pt x="269" y="1057"/>
                    <a:pt x="401" y="878"/>
                    <a:pt x="564" y="833"/>
                  </a:cubicBezTo>
                  <a:cubicBezTo>
                    <a:pt x="599" y="824"/>
                    <a:pt x="634" y="820"/>
                    <a:pt x="668" y="820"/>
                  </a:cubicBezTo>
                  <a:cubicBezTo>
                    <a:pt x="889" y="820"/>
                    <a:pt x="1070" y="1000"/>
                    <a:pt x="1070" y="1220"/>
                  </a:cubicBezTo>
                  <a:lnTo>
                    <a:pt x="1070" y="4127"/>
                  </a:lnTo>
                  <a:cubicBezTo>
                    <a:pt x="1070" y="4198"/>
                    <a:pt x="1125" y="4259"/>
                    <a:pt x="1193" y="4267"/>
                  </a:cubicBezTo>
                  <a:cubicBezTo>
                    <a:pt x="1197" y="4267"/>
                    <a:pt x="1201" y="4267"/>
                    <a:pt x="1205" y="4267"/>
                  </a:cubicBezTo>
                  <a:cubicBezTo>
                    <a:pt x="1281" y="4267"/>
                    <a:pt x="1339" y="4208"/>
                    <a:pt x="1339" y="4134"/>
                  </a:cubicBezTo>
                  <a:lnTo>
                    <a:pt x="1339" y="677"/>
                  </a:lnTo>
                  <a:cubicBezTo>
                    <a:pt x="1339" y="507"/>
                    <a:pt x="1472" y="327"/>
                    <a:pt x="1635" y="286"/>
                  </a:cubicBezTo>
                  <a:cubicBezTo>
                    <a:pt x="1671" y="277"/>
                    <a:pt x="1707" y="273"/>
                    <a:pt x="1741" y="273"/>
                  </a:cubicBezTo>
                  <a:close/>
                  <a:moveTo>
                    <a:pt x="1743" y="1"/>
                  </a:moveTo>
                  <a:cubicBezTo>
                    <a:pt x="1373" y="1"/>
                    <a:pt x="1070" y="299"/>
                    <a:pt x="1070" y="670"/>
                  </a:cubicBezTo>
                  <a:lnTo>
                    <a:pt x="1070" y="677"/>
                  </a:lnTo>
                  <a:cubicBezTo>
                    <a:pt x="959" y="596"/>
                    <a:pt x="821" y="547"/>
                    <a:pt x="672" y="547"/>
                  </a:cubicBezTo>
                  <a:cubicBezTo>
                    <a:pt x="639" y="547"/>
                    <a:pt x="605" y="550"/>
                    <a:pt x="571" y="555"/>
                  </a:cubicBezTo>
                  <a:cubicBezTo>
                    <a:pt x="238" y="605"/>
                    <a:pt x="0" y="898"/>
                    <a:pt x="0" y="1231"/>
                  </a:cubicBezTo>
                  <a:lnTo>
                    <a:pt x="0" y="5990"/>
                  </a:lnTo>
                  <a:cubicBezTo>
                    <a:pt x="0" y="6534"/>
                    <a:pt x="197" y="7057"/>
                    <a:pt x="561" y="7469"/>
                  </a:cubicBezTo>
                  <a:lnTo>
                    <a:pt x="561" y="9219"/>
                  </a:lnTo>
                  <a:cubicBezTo>
                    <a:pt x="561" y="9294"/>
                    <a:pt x="622" y="9358"/>
                    <a:pt x="697" y="9358"/>
                  </a:cubicBezTo>
                  <a:lnTo>
                    <a:pt x="3858" y="9358"/>
                  </a:lnTo>
                  <a:cubicBezTo>
                    <a:pt x="3936" y="9358"/>
                    <a:pt x="3998" y="9294"/>
                    <a:pt x="3998" y="9219"/>
                  </a:cubicBezTo>
                  <a:lnTo>
                    <a:pt x="3998" y="7469"/>
                  </a:lnTo>
                  <a:cubicBezTo>
                    <a:pt x="4357" y="7057"/>
                    <a:pt x="4558" y="6534"/>
                    <a:pt x="4558" y="5990"/>
                  </a:cubicBezTo>
                  <a:lnTo>
                    <a:pt x="4558" y="2318"/>
                  </a:lnTo>
                  <a:cubicBezTo>
                    <a:pt x="4558" y="1945"/>
                    <a:pt x="4255" y="1642"/>
                    <a:pt x="3882" y="1642"/>
                  </a:cubicBezTo>
                  <a:cubicBezTo>
                    <a:pt x="3736" y="1642"/>
                    <a:pt x="3596" y="1694"/>
                    <a:pt x="3484" y="1775"/>
                  </a:cubicBezTo>
                  <a:lnTo>
                    <a:pt x="3484" y="1231"/>
                  </a:lnTo>
                  <a:cubicBezTo>
                    <a:pt x="3484" y="898"/>
                    <a:pt x="3246" y="605"/>
                    <a:pt x="2913" y="555"/>
                  </a:cubicBezTo>
                  <a:cubicBezTo>
                    <a:pt x="2879" y="550"/>
                    <a:pt x="2845" y="547"/>
                    <a:pt x="2812" y="547"/>
                  </a:cubicBezTo>
                  <a:cubicBezTo>
                    <a:pt x="2663" y="547"/>
                    <a:pt x="2525" y="596"/>
                    <a:pt x="2413" y="677"/>
                  </a:cubicBezTo>
                  <a:lnTo>
                    <a:pt x="2413" y="670"/>
                  </a:lnTo>
                  <a:cubicBezTo>
                    <a:pt x="2413" y="299"/>
                    <a:pt x="2111" y="1"/>
                    <a:pt x="17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4" name="Google Shape;704;p39"/>
          <p:cNvGrpSpPr/>
          <p:nvPr/>
        </p:nvGrpSpPr>
        <p:grpSpPr>
          <a:xfrm>
            <a:off x="5075905" y="2850530"/>
            <a:ext cx="505740" cy="505740"/>
            <a:chOff x="1190625" y="238125"/>
            <a:chExt cx="5219200" cy="5219200"/>
          </a:xfrm>
        </p:grpSpPr>
        <p:sp>
          <p:nvSpPr>
            <p:cNvPr id="705" name="Google Shape;705;p39"/>
            <p:cNvSpPr/>
            <p:nvPr/>
          </p:nvSpPr>
          <p:spPr>
            <a:xfrm>
              <a:off x="1190625" y="238125"/>
              <a:ext cx="5219200" cy="5219200"/>
            </a:xfrm>
            <a:custGeom>
              <a:avLst/>
              <a:gdLst/>
              <a:ahLst/>
              <a:cxnLst/>
              <a:rect l="l" t="t" r="r" b="b"/>
              <a:pathLst>
                <a:path w="208768" h="208768" extrusionOk="0">
                  <a:moveTo>
                    <a:pt x="47592" y="6133"/>
                  </a:moveTo>
                  <a:cubicBezTo>
                    <a:pt x="50985" y="6133"/>
                    <a:pt x="53725" y="8873"/>
                    <a:pt x="53725" y="12232"/>
                  </a:cubicBezTo>
                  <a:cubicBezTo>
                    <a:pt x="53725" y="15592"/>
                    <a:pt x="50985" y="18365"/>
                    <a:pt x="47592" y="18365"/>
                  </a:cubicBezTo>
                  <a:lnTo>
                    <a:pt x="41492" y="18365"/>
                  </a:lnTo>
                  <a:cubicBezTo>
                    <a:pt x="25346" y="18365"/>
                    <a:pt x="12232" y="31478"/>
                    <a:pt x="12232" y="47592"/>
                  </a:cubicBezTo>
                  <a:cubicBezTo>
                    <a:pt x="12232" y="48408"/>
                    <a:pt x="12265" y="49223"/>
                    <a:pt x="12363" y="50137"/>
                  </a:cubicBezTo>
                  <a:lnTo>
                    <a:pt x="18235" y="118182"/>
                  </a:lnTo>
                  <a:cubicBezTo>
                    <a:pt x="13309" y="122977"/>
                    <a:pt x="9166" y="128588"/>
                    <a:pt x="6133" y="134818"/>
                  </a:cubicBezTo>
                  <a:lnTo>
                    <a:pt x="6133" y="47592"/>
                  </a:lnTo>
                  <a:cubicBezTo>
                    <a:pt x="6133" y="24726"/>
                    <a:pt x="24726" y="6133"/>
                    <a:pt x="47592" y="6133"/>
                  </a:cubicBezTo>
                  <a:close/>
                  <a:moveTo>
                    <a:pt x="161175" y="6100"/>
                  </a:moveTo>
                  <a:cubicBezTo>
                    <a:pt x="184041" y="6100"/>
                    <a:pt x="202667" y="24726"/>
                    <a:pt x="202667" y="47592"/>
                  </a:cubicBezTo>
                  <a:lnTo>
                    <a:pt x="202667" y="134818"/>
                  </a:lnTo>
                  <a:cubicBezTo>
                    <a:pt x="199601" y="128588"/>
                    <a:pt x="195458" y="122977"/>
                    <a:pt x="190533" y="118182"/>
                  </a:cubicBezTo>
                  <a:lnTo>
                    <a:pt x="196404" y="50137"/>
                  </a:lnTo>
                  <a:cubicBezTo>
                    <a:pt x="196502" y="49223"/>
                    <a:pt x="196535" y="48408"/>
                    <a:pt x="196535" y="47592"/>
                  </a:cubicBezTo>
                  <a:cubicBezTo>
                    <a:pt x="196535" y="31478"/>
                    <a:pt x="183421" y="18332"/>
                    <a:pt x="167275" y="18332"/>
                  </a:cubicBezTo>
                  <a:lnTo>
                    <a:pt x="161175" y="18332"/>
                  </a:lnTo>
                  <a:cubicBezTo>
                    <a:pt x="157782" y="18332"/>
                    <a:pt x="155042" y="15592"/>
                    <a:pt x="155042" y="12232"/>
                  </a:cubicBezTo>
                  <a:cubicBezTo>
                    <a:pt x="155042" y="8873"/>
                    <a:pt x="157782" y="6100"/>
                    <a:pt x="161175" y="6100"/>
                  </a:cubicBezTo>
                  <a:close/>
                  <a:moveTo>
                    <a:pt x="148942" y="107450"/>
                  </a:moveTo>
                  <a:cubicBezTo>
                    <a:pt x="178561" y="107450"/>
                    <a:pt x="202667" y="131556"/>
                    <a:pt x="202667" y="161175"/>
                  </a:cubicBezTo>
                  <a:cubicBezTo>
                    <a:pt x="202667" y="184041"/>
                    <a:pt x="184041" y="202667"/>
                    <a:pt x="161175" y="202667"/>
                  </a:cubicBezTo>
                  <a:cubicBezTo>
                    <a:pt x="147866" y="202667"/>
                    <a:pt x="135275" y="196208"/>
                    <a:pt x="127478" y="185411"/>
                  </a:cubicBezTo>
                  <a:lnTo>
                    <a:pt x="116779" y="170569"/>
                  </a:lnTo>
                  <a:cubicBezTo>
                    <a:pt x="113909" y="166590"/>
                    <a:pt x="109277" y="164208"/>
                    <a:pt x="104384" y="164208"/>
                  </a:cubicBezTo>
                  <a:cubicBezTo>
                    <a:pt x="99491" y="164208"/>
                    <a:pt x="94859" y="166590"/>
                    <a:pt x="91988" y="170569"/>
                  </a:cubicBezTo>
                  <a:lnTo>
                    <a:pt x="81289" y="185411"/>
                  </a:lnTo>
                  <a:cubicBezTo>
                    <a:pt x="73493" y="196208"/>
                    <a:pt x="60901" y="202667"/>
                    <a:pt x="47592" y="202667"/>
                  </a:cubicBezTo>
                  <a:cubicBezTo>
                    <a:pt x="24726" y="202667"/>
                    <a:pt x="6133" y="184041"/>
                    <a:pt x="6133" y="161175"/>
                  </a:cubicBezTo>
                  <a:cubicBezTo>
                    <a:pt x="6133" y="131556"/>
                    <a:pt x="30206" y="107450"/>
                    <a:pt x="59825" y="107450"/>
                  </a:cubicBezTo>
                  <a:close/>
                  <a:moveTo>
                    <a:pt x="47592" y="0"/>
                  </a:moveTo>
                  <a:cubicBezTo>
                    <a:pt x="21366" y="0"/>
                    <a:pt x="0" y="21366"/>
                    <a:pt x="0" y="47592"/>
                  </a:cubicBezTo>
                  <a:lnTo>
                    <a:pt x="0" y="161175"/>
                  </a:lnTo>
                  <a:cubicBezTo>
                    <a:pt x="0" y="187401"/>
                    <a:pt x="21366" y="208767"/>
                    <a:pt x="47592" y="208767"/>
                  </a:cubicBezTo>
                  <a:cubicBezTo>
                    <a:pt x="62858" y="208767"/>
                    <a:pt x="77309" y="201362"/>
                    <a:pt x="86247" y="188967"/>
                  </a:cubicBezTo>
                  <a:lnTo>
                    <a:pt x="96946" y="174157"/>
                  </a:lnTo>
                  <a:cubicBezTo>
                    <a:pt x="98675" y="171776"/>
                    <a:pt x="101448" y="170341"/>
                    <a:pt x="104384" y="170341"/>
                  </a:cubicBezTo>
                  <a:cubicBezTo>
                    <a:pt x="107319" y="170341"/>
                    <a:pt x="110092" y="171776"/>
                    <a:pt x="111821" y="174157"/>
                  </a:cubicBezTo>
                  <a:lnTo>
                    <a:pt x="122520" y="188967"/>
                  </a:lnTo>
                  <a:cubicBezTo>
                    <a:pt x="131458" y="201362"/>
                    <a:pt x="145909" y="208767"/>
                    <a:pt x="161175" y="208767"/>
                  </a:cubicBezTo>
                  <a:cubicBezTo>
                    <a:pt x="187401" y="208767"/>
                    <a:pt x="208767" y="187401"/>
                    <a:pt x="208767" y="161175"/>
                  </a:cubicBezTo>
                  <a:lnTo>
                    <a:pt x="208767" y="47592"/>
                  </a:lnTo>
                  <a:cubicBezTo>
                    <a:pt x="208767" y="21366"/>
                    <a:pt x="187401" y="0"/>
                    <a:pt x="161175" y="0"/>
                  </a:cubicBezTo>
                  <a:cubicBezTo>
                    <a:pt x="154422" y="0"/>
                    <a:pt x="148942" y="5480"/>
                    <a:pt x="148942" y="12232"/>
                  </a:cubicBezTo>
                  <a:cubicBezTo>
                    <a:pt x="148942" y="18985"/>
                    <a:pt x="154422" y="24465"/>
                    <a:pt x="161175" y="24465"/>
                  </a:cubicBezTo>
                  <a:lnTo>
                    <a:pt x="167275" y="24465"/>
                  </a:lnTo>
                  <a:cubicBezTo>
                    <a:pt x="180029" y="24465"/>
                    <a:pt x="190435" y="34838"/>
                    <a:pt x="190435" y="47592"/>
                  </a:cubicBezTo>
                  <a:cubicBezTo>
                    <a:pt x="190435" y="48245"/>
                    <a:pt x="190402" y="48897"/>
                    <a:pt x="190337" y="49615"/>
                  </a:cubicBezTo>
                  <a:lnTo>
                    <a:pt x="184824" y="113321"/>
                  </a:lnTo>
                  <a:cubicBezTo>
                    <a:pt x="174810" y="105786"/>
                    <a:pt x="162382" y="101317"/>
                    <a:pt x="148942" y="101317"/>
                  </a:cubicBezTo>
                  <a:lnTo>
                    <a:pt x="59825" y="101317"/>
                  </a:lnTo>
                  <a:cubicBezTo>
                    <a:pt x="46385" y="101317"/>
                    <a:pt x="33957" y="105786"/>
                    <a:pt x="23943" y="113321"/>
                  </a:cubicBezTo>
                  <a:lnTo>
                    <a:pt x="18430" y="49615"/>
                  </a:lnTo>
                  <a:cubicBezTo>
                    <a:pt x="18365" y="48897"/>
                    <a:pt x="18365" y="48245"/>
                    <a:pt x="18365" y="47592"/>
                  </a:cubicBezTo>
                  <a:cubicBezTo>
                    <a:pt x="18365" y="34838"/>
                    <a:pt x="28738" y="24465"/>
                    <a:pt x="41492" y="24465"/>
                  </a:cubicBezTo>
                  <a:lnTo>
                    <a:pt x="47592" y="24465"/>
                  </a:lnTo>
                  <a:cubicBezTo>
                    <a:pt x="54345" y="24465"/>
                    <a:pt x="59825" y="18985"/>
                    <a:pt x="59825" y="12232"/>
                  </a:cubicBezTo>
                  <a:cubicBezTo>
                    <a:pt x="59825" y="5480"/>
                    <a:pt x="54345" y="0"/>
                    <a:pt x="47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1496425" y="3076850"/>
              <a:ext cx="4607575" cy="2074650"/>
            </a:xfrm>
            <a:custGeom>
              <a:avLst/>
              <a:gdLst/>
              <a:ahLst/>
              <a:cxnLst/>
              <a:rect l="l" t="t" r="r" b="b"/>
              <a:pathLst>
                <a:path w="184303" h="82986" extrusionOk="0">
                  <a:moveTo>
                    <a:pt x="47593" y="1"/>
                  </a:moveTo>
                  <a:cubicBezTo>
                    <a:pt x="21366" y="1"/>
                    <a:pt x="0" y="21367"/>
                    <a:pt x="0" y="47626"/>
                  </a:cubicBezTo>
                  <a:cubicBezTo>
                    <a:pt x="0" y="54704"/>
                    <a:pt x="2121" y="61554"/>
                    <a:pt x="6100" y="67426"/>
                  </a:cubicBezTo>
                  <a:cubicBezTo>
                    <a:pt x="6690" y="68300"/>
                    <a:pt x="7647" y="68769"/>
                    <a:pt x="8624" y="68769"/>
                  </a:cubicBezTo>
                  <a:cubicBezTo>
                    <a:pt x="9215" y="68769"/>
                    <a:pt x="9813" y="68598"/>
                    <a:pt x="10341" y="68242"/>
                  </a:cubicBezTo>
                  <a:cubicBezTo>
                    <a:pt x="11744" y="67296"/>
                    <a:pt x="12102" y="65404"/>
                    <a:pt x="11156" y="64001"/>
                  </a:cubicBezTo>
                  <a:cubicBezTo>
                    <a:pt x="7862" y="59141"/>
                    <a:pt x="6100" y="53497"/>
                    <a:pt x="6100" y="47626"/>
                  </a:cubicBezTo>
                  <a:cubicBezTo>
                    <a:pt x="6100" y="24727"/>
                    <a:pt x="24726" y="6133"/>
                    <a:pt x="47593" y="6133"/>
                  </a:cubicBezTo>
                  <a:lnTo>
                    <a:pt x="136710" y="6133"/>
                  </a:lnTo>
                  <a:cubicBezTo>
                    <a:pt x="159577" y="6133"/>
                    <a:pt x="178203" y="24727"/>
                    <a:pt x="178203" y="47626"/>
                  </a:cubicBezTo>
                  <a:cubicBezTo>
                    <a:pt x="178203" y="63740"/>
                    <a:pt x="165057" y="76886"/>
                    <a:pt x="148943" y="76886"/>
                  </a:cubicBezTo>
                  <a:cubicBezTo>
                    <a:pt x="139548" y="76886"/>
                    <a:pt x="130676" y="72319"/>
                    <a:pt x="125195" y="64686"/>
                  </a:cubicBezTo>
                  <a:lnTo>
                    <a:pt x="114464" y="49877"/>
                  </a:lnTo>
                  <a:cubicBezTo>
                    <a:pt x="109310" y="42700"/>
                    <a:pt x="100959" y="38427"/>
                    <a:pt x="92152" y="38427"/>
                  </a:cubicBezTo>
                  <a:cubicBezTo>
                    <a:pt x="83344" y="38427"/>
                    <a:pt x="74994" y="42700"/>
                    <a:pt x="69840" y="49877"/>
                  </a:cubicBezTo>
                  <a:lnTo>
                    <a:pt x="59140" y="64686"/>
                  </a:lnTo>
                  <a:cubicBezTo>
                    <a:pt x="53628" y="72319"/>
                    <a:pt x="44755" y="76886"/>
                    <a:pt x="35360" y="76886"/>
                  </a:cubicBezTo>
                  <a:cubicBezTo>
                    <a:pt x="29489" y="76886"/>
                    <a:pt x="23846" y="75124"/>
                    <a:pt x="18985" y="71830"/>
                  </a:cubicBezTo>
                  <a:cubicBezTo>
                    <a:pt x="18457" y="71473"/>
                    <a:pt x="17859" y="71302"/>
                    <a:pt x="17269" y="71302"/>
                  </a:cubicBezTo>
                  <a:cubicBezTo>
                    <a:pt x="16291" y="71302"/>
                    <a:pt x="15334" y="71771"/>
                    <a:pt x="14745" y="72645"/>
                  </a:cubicBezTo>
                  <a:cubicBezTo>
                    <a:pt x="13799" y="74048"/>
                    <a:pt x="14157" y="75940"/>
                    <a:pt x="15560" y="76886"/>
                  </a:cubicBezTo>
                  <a:cubicBezTo>
                    <a:pt x="21432" y="80865"/>
                    <a:pt x="28282" y="82986"/>
                    <a:pt x="35360" y="82986"/>
                  </a:cubicBezTo>
                  <a:cubicBezTo>
                    <a:pt x="46712" y="82986"/>
                    <a:pt x="57444" y="77473"/>
                    <a:pt x="64098" y="68274"/>
                  </a:cubicBezTo>
                  <a:lnTo>
                    <a:pt x="74798" y="53432"/>
                  </a:lnTo>
                  <a:cubicBezTo>
                    <a:pt x="78810" y="47887"/>
                    <a:pt x="85301" y="44559"/>
                    <a:pt x="92152" y="44559"/>
                  </a:cubicBezTo>
                  <a:cubicBezTo>
                    <a:pt x="99002" y="44559"/>
                    <a:pt x="105493" y="47887"/>
                    <a:pt x="109505" y="53432"/>
                  </a:cubicBezTo>
                  <a:lnTo>
                    <a:pt x="120205" y="68274"/>
                  </a:lnTo>
                  <a:cubicBezTo>
                    <a:pt x="126859" y="77473"/>
                    <a:pt x="137591" y="82986"/>
                    <a:pt x="148943" y="82986"/>
                  </a:cubicBezTo>
                  <a:cubicBezTo>
                    <a:pt x="168449" y="82986"/>
                    <a:pt x="184303" y="67132"/>
                    <a:pt x="184303" y="47626"/>
                  </a:cubicBezTo>
                  <a:cubicBezTo>
                    <a:pt x="184303" y="21367"/>
                    <a:pt x="162937" y="1"/>
                    <a:pt x="136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7" name="Google Shape;707;p39"/>
          <p:cNvGrpSpPr/>
          <p:nvPr/>
        </p:nvGrpSpPr>
        <p:grpSpPr>
          <a:xfrm>
            <a:off x="3283617" y="2850530"/>
            <a:ext cx="505740" cy="505740"/>
            <a:chOff x="1190625" y="238125"/>
            <a:chExt cx="5219200" cy="5219200"/>
          </a:xfrm>
        </p:grpSpPr>
        <p:sp>
          <p:nvSpPr>
            <p:cNvPr id="708" name="Google Shape;708;p39"/>
            <p:cNvSpPr/>
            <p:nvPr/>
          </p:nvSpPr>
          <p:spPr>
            <a:xfrm>
              <a:off x="1190625" y="238125"/>
              <a:ext cx="5219200" cy="5219200"/>
            </a:xfrm>
            <a:custGeom>
              <a:avLst/>
              <a:gdLst/>
              <a:ahLst/>
              <a:cxnLst/>
              <a:rect l="l" t="t" r="r" b="b"/>
              <a:pathLst>
                <a:path w="208768" h="208768" extrusionOk="0">
                  <a:moveTo>
                    <a:pt x="15299" y="6133"/>
                  </a:moveTo>
                  <a:cubicBezTo>
                    <a:pt x="20355" y="6133"/>
                    <a:pt x="24465" y="10243"/>
                    <a:pt x="24465" y="15299"/>
                  </a:cubicBezTo>
                  <a:lnTo>
                    <a:pt x="24465" y="125586"/>
                  </a:lnTo>
                  <a:cubicBezTo>
                    <a:pt x="14092" y="124086"/>
                    <a:pt x="6133" y="115148"/>
                    <a:pt x="6133" y="104384"/>
                  </a:cubicBezTo>
                  <a:lnTo>
                    <a:pt x="6133" y="15299"/>
                  </a:lnTo>
                  <a:cubicBezTo>
                    <a:pt x="6133" y="10243"/>
                    <a:pt x="10243" y="6133"/>
                    <a:pt x="15299" y="6133"/>
                  </a:cubicBezTo>
                  <a:close/>
                  <a:moveTo>
                    <a:pt x="193468" y="6133"/>
                  </a:moveTo>
                  <a:cubicBezTo>
                    <a:pt x="198524" y="6133"/>
                    <a:pt x="202667" y="10243"/>
                    <a:pt x="202667" y="15299"/>
                  </a:cubicBezTo>
                  <a:lnTo>
                    <a:pt x="202667" y="104384"/>
                  </a:lnTo>
                  <a:cubicBezTo>
                    <a:pt x="202667" y="115148"/>
                    <a:pt x="194675" y="124086"/>
                    <a:pt x="184302" y="125586"/>
                  </a:cubicBezTo>
                  <a:lnTo>
                    <a:pt x="184302" y="15299"/>
                  </a:lnTo>
                  <a:cubicBezTo>
                    <a:pt x="184302" y="10243"/>
                    <a:pt x="188412" y="6133"/>
                    <a:pt x="193468" y="6133"/>
                  </a:cubicBezTo>
                  <a:close/>
                  <a:moveTo>
                    <a:pt x="104384" y="55878"/>
                  </a:moveTo>
                  <a:cubicBezTo>
                    <a:pt x="122716" y="55878"/>
                    <a:pt x="131686" y="61586"/>
                    <a:pt x="141179" y="67621"/>
                  </a:cubicBezTo>
                  <a:cubicBezTo>
                    <a:pt x="150475" y="73525"/>
                    <a:pt x="160098" y="79658"/>
                    <a:pt x="178202" y="80277"/>
                  </a:cubicBezTo>
                  <a:lnTo>
                    <a:pt x="178202" y="128848"/>
                  </a:lnTo>
                  <a:cubicBezTo>
                    <a:pt x="178202" y="169558"/>
                    <a:pt x="145093" y="202667"/>
                    <a:pt x="104384" y="202667"/>
                  </a:cubicBezTo>
                  <a:cubicBezTo>
                    <a:pt x="63674" y="202667"/>
                    <a:pt x="30597" y="169558"/>
                    <a:pt x="30597" y="128848"/>
                  </a:cubicBezTo>
                  <a:lnTo>
                    <a:pt x="30597" y="80277"/>
                  </a:lnTo>
                  <a:cubicBezTo>
                    <a:pt x="48669" y="79658"/>
                    <a:pt x="58292" y="73525"/>
                    <a:pt x="67588" y="67621"/>
                  </a:cubicBezTo>
                  <a:cubicBezTo>
                    <a:pt x="77081" y="61586"/>
                    <a:pt x="86051" y="55878"/>
                    <a:pt x="104384" y="55878"/>
                  </a:cubicBezTo>
                  <a:close/>
                  <a:moveTo>
                    <a:pt x="15299" y="0"/>
                  </a:moveTo>
                  <a:cubicBezTo>
                    <a:pt x="6850" y="0"/>
                    <a:pt x="0" y="6850"/>
                    <a:pt x="0" y="15299"/>
                  </a:cubicBezTo>
                  <a:lnTo>
                    <a:pt x="0" y="104384"/>
                  </a:lnTo>
                  <a:cubicBezTo>
                    <a:pt x="0" y="118541"/>
                    <a:pt x="10765" y="130251"/>
                    <a:pt x="24530" y="131752"/>
                  </a:cubicBezTo>
                  <a:cubicBezTo>
                    <a:pt x="26031" y="174484"/>
                    <a:pt x="61293" y="208767"/>
                    <a:pt x="104384" y="208767"/>
                  </a:cubicBezTo>
                  <a:cubicBezTo>
                    <a:pt x="147474" y="208767"/>
                    <a:pt x="182736" y="174484"/>
                    <a:pt x="184237" y="131752"/>
                  </a:cubicBezTo>
                  <a:cubicBezTo>
                    <a:pt x="198003" y="130251"/>
                    <a:pt x="208767" y="118541"/>
                    <a:pt x="208767" y="104384"/>
                  </a:cubicBezTo>
                  <a:lnTo>
                    <a:pt x="208767" y="15299"/>
                  </a:lnTo>
                  <a:cubicBezTo>
                    <a:pt x="208767" y="6850"/>
                    <a:pt x="201917" y="0"/>
                    <a:pt x="193468" y="0"/>
                  </a:cubicBezTo>
                  <a:cubicBezTo>
                    <a:pt x="185052" y="0"/>
                    <a:pt x="178202" y="6850"/>
                    <a:pt x="178202" y="15299"/>
                  </a:cubicBezTo>
                  <a:lnTo>
                    <a:pt x="178202" y="74145"/>
                  </a:lnTo>
                  <a:cubicBezTo>
                    <a:pt x="161892" y="73558"/>
                    <a:pt x="153411" y="68143"/>
                    <a:pt x="144441" y="62467"/>
                  </a:cubicBezTo>
                  <a:cubicBezTo>
                    <a:pt x="134655" y="56204"/>
                    <a:pt x="124477" y="49745"/>
                    <a:pt x="104384" y="49745"/>
                  </a:cubicBezTo>
                  <a:cubicBezTo>
                    <a:pt x="84290" y="49745"/>
                    <a:pt x="74112" y="56204"/>
                    <a:pt x="64326" y="62467"/>
                  </a:cubicBezTo>
                  <a:cubicBezTo>
                    <a:pt x="55356" y="68143"/>
                    <a:pt x="46875" y="73558"/>
                    <a:pt x="30565" y="74145"/>
                  </a:cubicBezTo>
                  <a:lnTo>
                    <a:pt x="30565" y="15299"/>
                  </a:lnTo>
                  <a:cubicBezTo>
                    <a:pt x="30565" y="6850"/>
                    <a:pt x="23715" y="0"/>
                    <a:pt x="15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2959425" y="2858300"/>
              <a:ext cx="1681575" cy="1681575"/>
            </a:xfrm>
            <a:custGeom>
              <a:avLst/>
              <a:gdLst/>
              <a:ahLst/>
              <a:cxnLst/>
              <a:rect l="l" t="t" r="r" b="b"/>
              <a:pathLst>
                <a:path w="67263" h="67263" extrusionOk="0">
                  <a:moveTo>
                    <a:pt x="33632" y="6101"/>
                  </a:moveTo>
                  <a:cubicBezTo>
                    <a:pt x="48800" y="6101"/>
                    <a:pt x="61163" y="18431"/>
                    <a:pt x="61163" y="33632"/>
                  </a:cubicBezTo>
                  <a:cubicBezTo>
                    <a:pt x="61163" y="48800"/>
                    <a:pt x="48800" y="61163"/>
                    <a:pt x="33632" y="61163"/>
                  </a:cubicBezTo>
                  <a:cubicBezTo>
                    <a:pt x="18463" y="61163"/>
                    <a:pt x="6100" y="48800"/>
                    <a:pt x="6100" y="33632"/>
                  </a:cubicBezTo>
                  <a:cubicBezTo>
                    <a:pt x="6100" y="18431"/>
                    <a:pt x="18463" y="6101"/>
                    <a:pt x="33632" y="6101"/>
                  </a:cubicBezTo>
                  <a:close/>
                  <a:moveTo>
                    <a:pt x="33632" y="1"/>
                  </a:moveTo>
                  <a:cubicBezTo>
                    <a:pt x="15071" y="1"/>
                    <a:pt x="0" y="15071"/>
                    <a:pt x="0" y="33632"/>
                  </a:cubicBezTo>
                  <a:cubicBezTo>
                    <a:pt x="0" y="52160"/>
                    <a:pt x="15071" y="67263"/>
                    <a:pt x="33632" y="67263"/>
                  </a:cubicBezTo>
                  <a:cubicBezTo>
                    <a:pt x="52192" y="67263"/>
                    <a:pt x="67263" y="52160"/>
                    <a:pt x="67263" y="33632"/>
                  </a:cubicBezTo>
                  <a:cubicBezTo>
                    <a:pt x="67263" y="15071"/>
                    <a:pt x="52192" y="1"/>
                    <a:pt x="33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3257900" y="3164125"/>
              <a:ext cx="1129475" cy="1069950"/>
            </a:xfrm>
            <a:custGeom>
              <a:avLst/>
              <a:gdLst/>
              <a:ahLst/>
              <a:cxnLst/>
              <a:rect l="l" t="t" r="r" b="b"/>
              <a:pathLst>
                <a:path w="45179" h="42798" extrusionOk="0">
                  <a:moveTo>
                    <a:pt x="21671" y="6112"/>
                  </a:moveTo>
                  <a:cubicBezTo>
                    <a:pt x="24614" y="6112"/>
                    <a:pt x="27558" y="6960"/>
                    <a:pt x="30108" y="8644"/>
                  </a:cubicBezTo>
                  <a:lnTo>
                    <a:pt x="21693" y="17060"/>
                  </a:lnTo>
                  <a:lnTo>
                    <a:pt x="13277" y="8644"/>
                  </a:lnTo>
                  <a:cubicBezTo>
                    <a:pt x="15815" y="6952"/>
                    <a:pt x="18743" y="6112"/>
                    <a:pt x="21671" y="6112"/>
                  </a:cubicBezTo>
                  <a:close/>
                  <a:moveTo>
                    <a:pt x="34447" y="12950"/>
                  </a:moveTo>
                  <a:cubicBezTo>
                    <a:pt x="37807" y="18039"/>
                    <a:pt x="37807" y="24726"/>
                    <a:pt x="34447" y="29815"/>
                  </a:cubicBezTo>
                  <a:lnTo>
                    <a:pt x="26031" y="21399"/>
                  </a:lnTo>
                  <a:lnTo>
                    <a:pt x="34447" y="12950"/>
                  </a:lnTo>
                  <a:close/>
                  <a:moveTo>
                    <a:pt x="21693" y="25705"/>
                  </a:moveTo>
                  <a:lnTo>
                    <a:pt x="30141" y="34153"/>
                  </a:lnTo>
                  <a:cubicBezTo>
                    <a:pt x="27580" y="35833"/>
                    <a:pt x="24637" y="36673"/>
                    <a:pt x="21697" y="36673"/>
                  </a:cubicBezTo>
                  <a:cubicBezTo>
                    <a:pt x="18757" y="36673"/>
                    <a:pt x="15821" y="35833"/>
                    <a:pt x="13277" y="34153"/>
                  </a:cubicBezTo>
                  <a:lnTo>
                    <a:pt x="21693" y="25705"/>
                  </a:lnTo>
                  <a:close/>
                  <a:moveTo>
                    <a:pt x="21693" y="0"/>
                  </a:moveTo>
                  <a:cubicBezTo>
                    <a:pt x="16212" y="0"/>
                    <a:pt x="10732" y="2088"/>
                    <a:pt x="6557" y="6263"/>
                  </a:cubicBezTo>
                  <a:cubicBezTo>
                    <a:pt x="5350" y="7437"/>
                    <a:pt x="5350" y="9395"/>
                    <a:pt x="6557" y="10569"/>
                  </a:cubicBezTo>
                  <a:lnTo>
                    <a:pt x="17354" y="21399"/>
                  </a:lnTo>
                  <a:lnTo>
                    <a:pt x="8938" y="29815"/>
                  </a:lnTo>
                  <a:cubicBezTo>
                    <a:pt x="7144" y="27107"/>
                    <a:pt x="6231" y="23845"/>
                    <a:pt x="6426" y="20551"/>
                  </a:cubicBezTo>
                  <a:cubicBezTo>
                    <a:pt x="6524" y="18854"/>
                    <a:pt x="5220" y="17419"/>
                    <a:pt x="3556" y="17321"/>
                  </a:cubicBezTo>
                  <a:cubicBezTo>
                    <a:pt x="3496" y="17318"/>
                    <a:pt x="3436" y="17316"/>
                    <a:pt x="3377" y="17316"/>
                  </a:cubicBezTo>
                  <a:cubicBezTo>
                    <a:pt x="1760" y="17316"/>
                    <a:pt x="421" y="18587"/>
                    <a:pt x="327" y="20192"/>
                  </a:cubicBezTo>
                  <a:cubicBezTo>
                    <a:pt x="0" y="26292"/>
                    <a:pt x="2251" y="32229"/>
                    <a:pt x="6557" y="36534"/>
                  </a:cubicBezTo>
                  <a:cubicBezTo>
                    <a:pt x="10732" y="40710"/>
                    <a:pt x="16212" y="42797"/>
                    <a:pt x="21693" y="42797"/>
                  </a:cubicBezTo>
                  <a:cubicBezTo>
                    <a:pt x="27173" y="42797"/>
                    <a:pt x="32653" y="40710"/>
                    <a:pt x="36828" y="36534"/>
                  </a:cubicBezTo>
                  <a:cubicBezTo>
                    <a:pt x="45179" y="28184"/>
                    <a:pt x="45179" y="14614"/>
                    <a:pt x="36828" y="6263"/>
                  </a:cubicBezTo>
                  <a:cubicBezTo>
                    <a:pt x="32653" y="2088"/>
                    <a:pt x="27173" y="0"/>
                    <a:pt x="216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1" name="Google Shape;711;p39"/>
          <p:cNvSpPr txBox="1">
            <a:spLocks noGrp="1"/>
          </p:cNvSpPr>
          <p:nvPr>
            <p:ph type="subTitle" idx="4294967295"/>
          </p:nvPr>
        </p:nvSpPr>
        <p:spPr>
          <a:xfrm>
            <a:off x="1315775" y="1977784"/>
            <a:ext cx="505800" cy="3345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01</a:t>
            </a:r>
            <a:endParaRPr sz="18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712" name="Google Shape;712;p39"/>
          <p:cNvSpPr txBox="1">
            <a:spLocks noGrp="1"/>
          </p:cNvSpPr>
          <p:nvPr>
            <p:ph type="subTitle" idx="4294967295"/>
          </p:nvPr>
        </p:nvSpPr>
        <p:spPr>
          <a:xfrm>
            <a:off x="5084275" y="1977783"/>
            <a:ext cx="489000" cy="3342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03</a:t>
            </a:r>
            <a:endParaRPr sz="18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713" name="Google Shape;713;p39"/>
          <p:cNvSpPr/>
          <p:nvPr/>
        </p:nvSpPr>
        <p:spPr>
          <a:xfrm>
            <a:off x="7164063" y="3821321"/>
            <a:ext cx="505800" cy="505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39"/>
          <p:cNvSpPr/>
          <p:nvPr/>
        </p:nvSpPr>
        <p:spPr>
          <a:xfrm>
            <a:off x="3283588" y="3821321"/>
            <a:ext cx="505800" cy="505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39"/>
          <p:cNvSpPr txBox="1">
            <a:spLocks noGrp="1"/>
          </p:cNvSpPr>
          <p:nvPr>
            <p:ph type="subTitle" idx="4294967295"/>
          </p:nvPr>
        </p:nvSpPr>
        <p:spPr>
          <a:xfrm>
            <a:off x="3283588" y="3907083"/>
            <a:ext cx="505800" cy="3345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02</a:t>
            </a:r>
            <a:endParaRPr sz="18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716" name="Google Shape;716;p39"/>
          <p:cNvSpPr txBox="1">
            <a:spLocks noGrp="1"/>
          </p:cNvSpPr>
          <p:nvPr>
            <p:ph type="subTitle" idx="4294967295"/>
          </p:nvPr>
        </p:nvSpPr>
        <p:spPr>
          <a:xfrm>
            <a:off x="7172463" y="3907001"/>
            <a:ext cx="489000" cy="3345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04</a:t>
            </a:r>
            <a:endParaRPr sz="18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717" name="Google Shape;717;p39"/>
          <p:cNvSpPr txBox="1">
            <a:spLocks noGrp="1"/>
          </p:cNvSpPr>
          <p:nvPr>
            <p:ph type="subTitle" idx="4294967295"/>
          </p:nvPr>
        </p:nvSpPr>
        <p:spPr>
          <a:xfrm>
            <a:off x="713225" y="3553104"/>
            <a:ext cx="1710900" cy="660900"/>
          </a:xfrm>
          <a:prstGeom prst="rect">
            <a:avLst/>
          </a:prstGeom>
        </p:spPr>
        <p:txBody>
          <a:bodyPr spcFirstLastPara="1" wrap="square" lIns="91425" tIns="182875" rIns="91425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PE" dirty="0" smtClean="0">
                <a:solidFill>
                  <a:schemeClr val="dk1"/>
                </a:solidFill>
              </a:rPr>
              <a:t>Traje para protección biológica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718" name="Google Shape;718;p39"/>
          <p:cNvSpPr txBox="1">
            <a:spLocks noGrp="1"/>
          </p:cNvSpPr>
          <p:nvPr>
            <p:ph type="subTitle" idx="4294967295"/>
          </p:nvPr>
        </p:nvSpPr>
        <p:spPr>
          <a:xfrm>
            <a:off x="2681038" y="1974273"/>
            <a:ext cx="1710900" cy="660900"/>
          </a:xfrm>
          <a:prstGeom prst="rect">
            <a:avLst/>
          </a:prstGeom>
        </p:spPr>
        <p:txBody>
          <a:bodyPr spcFirstLastPara="1" wrap="square" lIns="91425" tIns="182875" rIns="91425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PE" dirty="0" smtClean="0">
                <a:solidFill>
                  <a:schemeClr val="dk1"/>
                </a:solidFill>
              </a:rPr>
              <a:t>Respirador N95 o Mascarilla quirúrgica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719" name="Google Shape;719;p39"/>
          <p:cNvSpPr txBox="1">
            <a:spLocks noGrp="1"/>
          </p:cNvSpPr>
          <p:nvPr>
            <p:ph type="subTitle" idx="4294967295"/>
          </p:nvPr>
        </p:nvSpPr>
        <p:spPr>
          <a:xfrm>
            <a:off x="6561513" y="1974273"/>
            <a:ext cx="1710900" cy="660900"/>
          </a:xfrm>
          <a:prstGeom prst="rect">
            <a:avLst/>
          </a:prstGeom>
        </p:spPr>
        <p:txBody>
          <a:bodyPr spcFirstLastPara="1" wrap="square" lIns="91425" tIns="182875" rIns="91425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PE" dirty="0" smtClean="0">
                <a:solidFill>
                  <a:schemeClr val="dk1"/>
                </a:solidFill>
              </a:rPr>
              <a:t>Guantes para protección biológica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720" name="Google Shape;720;p39"/>
          <p:cNvSpPr txBox="1">
            <a:spLocks noGrp="1"/>
          </p:cNvSpPr>
          <p:nvPr>
            <p:ph type="subTitle" idx="4294967295"/>
          </p:nvPr>
        </p:nvSpPr>
        <p:spPr>
          <a:xfrm>
            <a:off x="4473325" y="3553100"/>
            <a:ext cx="1710900" cy="660900"/>
          </a:xfrm>
          <a:prstGeom prst="rect">
            <a:avLst/>
          </a:prstGeom>
        </p:spPr>
        <p:txBody>
          <a:bodyPr spcFirstLastPara="1" wrap="square" lIns="91425" tIns="182875" rIns="91425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PE" dirty="0" smtClean="0"/>
              <a:t>Careta facial o Gafas de protección</a:t>
            </a:r>
            <a:endParaRPr dirty="0">
              <a:solidFill>
                <a:schemeClr val="dk1"/>
              </a:solidFill>
            </a:endParaRPr>
          </a:p>
        </p:txBody>
      </p:sp>
      <p:cxnSp>
        <p:nvCxnSpPr>
          <p:cNvPr id="721" name="Google Shape;721;p39"/>
          <p:cNvCxnSpPr>
            <a:stCxn id="696" idx="0"/>
            <a:endCxn id="692" idx="4"/>
          </p:cNvCxnSpPr>
          <p:nvPr/>
        </p:nvCxnSpPr>
        <p:spPr>
          <a:xfrm rot="10800000">
            <a:off x="1568675" y="2397805"/>
            <a:ext cx="0" cy="255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722" name="Google Shape;722;p39"/>
          <p:cNvCxnSpPr>
            <a:stCxn id="694" idx="4"/>
            <a:endCxn id="714" idx="0"/>
          </p:cNvCxnSpPr>
          <p:nvPr/>
        </p:nvCxnSpPr>
        <p:spPr>
          <a:xfrm>
            <a:off x="3536488" y="3553105"/>
            <a:ext cx="0" cy="268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723" name="Google Shape;723;p39"/>
          <p:cNvCxnSpPr>
            <a:stCxn id="695" idx="4"/>
            <a:endCxn id="697" idx="0"/>
          </p:cNvCxnSpPr>
          <p:nvPr/>
        </p:nvCxnSpPr>
        <p:spPr>
          <a:xfrm>
            <a:off x="5328775" y="2397740"/>
            <a:ext cx="0" cy="255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724" name="Google Shape;724;p39"/>
          <p:cNvCxnSpPr>
            <a:stCxn id="698" idx="4"/>
            <a:endCxn id="713" idx="0"/>
          </p:cNvCxnSpPr>
          <p:nvPr/>
        </p:nvCxnSpPr>
        <p:spPr>
          <a:xfrm>
            <a:off x="7416963" y="3553105"/>
            <a:ext cx="0" cy="268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46"/>
          <p:cNvSpPr txBox="1">
            <a:spLocks noGrp="1"/>
          </p:cNvSpPr>
          <p:nvPr>
            <p:ph type="ctrTitle"/>
          </p:nvPr>
        </p:nvSpPr>
        <p:spPr>
          <a:xfrm flipH="1">
            <a:off x="2447400" y="1935001"/>
            <a:ext cx="4249200" cy="17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 smtClean="0"/>
              <a:t>Limpieza y desinfección</a:t>
            </a:r>
            <a:endParaRPr dirty="0"/>
          </a:p>
        </p:txBody>
      </p:sp>
      <p:sp>
        <p:nvSpPr>
          <p:cNvPr id="936" name="Google Shape;936;p46"/>
          <p:cNvSpPr txBox="1">
            <a:spLocks noGrp="1"/>
          </p:cNvSpPr>
          <p:nvPr>
            <p:ph type="subTitle" idx="1"/>
          </p:nvPr>
        </p:nvSpPr>
        <p:spPr>
          <a:xfrm flipH="1">
            <a:off x="1839450" y="4091575"/>
            <a:ext cx="5465100" cy="4632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/>
              <a:t>R.M.972-2020-MINSA</a:t>
            </a:r>
            <a:endParaRPr dirty="0"/>
          </a:p>
        </p:txBody>
      </p:sp>
      <p:sp>
        <p:nvSpPr>
          <p:cNvPr id="937" name="Google Shape;937;p46"/>
          <p:cNvSpPr txBox="1">
            <a:spLocks noGrp="1"/>
          </p:cNvSpPr>
          <p:nvPr>
            <p:ph type="title" idx="2"/>
          </p:nvPr>
        </p:nvSpPr>
        <p:spPr>
          <a:xfrm flipH="1">
            <a:off x="3561300" y="807733"/>
            <a:ext cx="2021400" cy="10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dk2"/>
                </a:solidFill>
              </a:rPr>
              <a:t>03.</a:t>
            </a:r>
            <a:endParaRPr dirty="0">
              <a:solidFill>
                <a:schemeClr val="dk2"/>
              </a:solidFill>
            </a:endParaRPr>
          </a:p>
        </p:txBody>
      </p:sp>
      <p:grpSp>
        <p:nvGrpSpPr>
          <p:cNvPr id="938" name="Google Shape;938;p46"/>
          <p:cNvGrpSpPr/>
          <p:nvPr/>
        </p:nvGrpSpPr>
        <p:grpSpPr>
          <a:xfrm>
            <a:off x="713023" y="1154198"/>
            <a:ext cx="1620937" cy="1620937"/>
            <a:chOff x="6186996" y="2375625"/>
            <a:chExt cx="1916908" cy="1916908"/>
          </a:xfrm>
        </p:grpSpPr>
        <p:sp>
          <p:nvSpPr>
            <p:cNvPr id="939" name="Google Shape;939;p46"/>
            <p:cNvSpPr/>
            <p:nvPr/>
          </p:nvSpPr>
          <p:spPr>
            <a:xfrm>
              <a:off x="6549650" y="2738275"/>
              <a:ext cx="1191600" cy="1191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40" name="Google Shape;940;p46"/>
            <p:cNvCxnSpPr>
              <a:stCxn id="939" idx="0"/>
              <a:endCxn id="941" idx="4"/>
            </p:cNvCxnSpPr>
            <p:nvPr/>
          </p:nvCxnSpPr>
          <p:spPr>
            <a:xfrm rot="10800000">
              <a:off x="7145450" y="2530975"/>
              <a:ext cx="0" cy="207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41" name="Google Shape;941;p46"/>
            <p:cNvSpPr/>
            <p:nvPr/>
          </p:nvSpPr>
          <p:spPr>
            <a:xfrm>
              <a:off x="7067750" y="2375625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42" name="Google Shape;942;p46"/>
            <p:cNvCxnSpPr>
              <a:stCxn id="943" idx="0"/>
            </p:cNvCxnSpPr>
            <p:nvPr/>
          </p:nvCxnSpPr>
          <p:spPr>
            <a:xfrm rot="10800000">
              <a:off x="7145450" y="3929833"/>
              <a:ext cx="0" cy="207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43" name="Google Shape;943;p46"/>
            <p:cNvSpPr/>
            <p:nvPr/>
          </p:nvSpPr>
          <p:spPr>
            <a:xfrm>
              <a:off x="7067750" y="4137133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44" name="Google Shape;944;p46"/>
            <p:cNvCxnSpPr>
              <a:stCxn id="939" idx="2"/>
              <a:endCxn id="945" idx="4"/>
            </p:cNvCxnSpPr>
            <p:nvPr/>
          </p:nvCxnSpPr>
          <p:spPr>
            <a:xfrm rot="10800000">
              <a:off x="6342350" y="3334075"/>
              <a:ext cx="20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45" name="Google Shape;945;p46"/>
            <p:cNvSpPr/>
            <p:nvPr/>
          </p:nvSpPr>
          <p:spPr>
            <a:xfrm rot="-5400000">
              <a:off x="6186996" y="3256379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46" name="Google Shape;946;p46"/>
            <p:cNvCxnSpPr>
              <a:stCxn id="947" idx="0"/>
              <a:endCxn id="939" idx="6"/>
            </p:cNvCxnSpPr>
            <p:nvPr/>
          </p:nvCxnSpPr>
          <p:spPr>
            <a:xfrm rot="10800000">
              <a:off x="7741204" y="3334079"/>
              <a:ext cx="20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47" name="Google Shape;947;p46"/>
            <p:cNvSpPr/>
            <p:nvPr/>
          </p:nvSpPr>
          <p:spPr>
            <a:xfrm rot="-5400000">
              <a:off x="7948504" y="3256379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48" name="Google Shape;948;p46"/>
            <p:cNvCxnSpPr>
              <a:endCxn id="949" idx="4"/>
            </p:cNvCxnSpPr>
            <p:nvPr/>
          </p:nvCxnSpPr>
          <p:spPr>
            <a:xfrm rot="10800000">
              <a:off x="6577478" y="2766192"/>
              <a:ext cx="146400" cy="146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49" name="Google Shape;949;p46"/>
            <p:cNvSpPr/>
            <p:nvPr/>
          </p:nvSpPr>
          <p:spPr>
            <a:xfrm rot="-2700000">
              <a:off x="6444938" y="2633652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50" name="Google Shape;950;p46"/>
            <p:cNvCxnSpPr>
              <a:stCxn id="951" idx="0"/>
            </p:cNvCxnSpPr>
            <p:nvPr/>
          </p:nvCxnSpPr>
          <p:spPr>
            <a:xfrm rot="10800000">
              <a:off x="7566853" y="3755566"/>
              <a:ext cx="146400" cy="146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51" name="Google Shape;951;p46"/>
            <p:cNvSpPr/>
            <p:nvPr/>
          </p:nvSpPr>
          <p:spPr>
            <a:xfrm rot="-2700000">
              <a:off x="7690512" y="3879226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52" name="Google Shape;952;p46"/>
            <p:cNvCxnSpPr>
              <a:endCxn id="953" idx="4"/>
            </p:cNvCxnSpPr>
            <p:nvPr/>
          </p:nvCxnSpPr>
          <p:spPr>
            <a:xfrm flipH="1">
              <a:off x="6577563" y="3755651"/>
              <a:ext cx="146400" cy="146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53" name="Google Shape;953;p46"/>
            <p:cNvSpPr/>
            <p:nvPr/>
          </p:nvSpPr>
          <p:spPr>
            <a:xfrm rot="-8100000">
              <a:off x="6445023" y="3879310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54" name="Google Shape;954;p46"/>
            <p:cNvCxnSpPr>
              <a:stCxn id="955" idx="0"/>
            </p:cNvCxnSpPr>
            <p:nvPr/>
          </p:nvCxnSpPr>
          <p:spPr>
            <a:xfrm flipH="1">
              <a:off x="7566937" y="2766276"/>
              <a:ext cx="146400" cy="146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55" name="Google Shape;955;p46"/>
            <p:cNvSpPr/>
            <p:nvPr/>
          </p:nvSpPr>
          <p:spPr>
            <a:xfrm rot="-8100000">
              <a:off x="7690597" y="2633736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6"/>
            <p:cNvSpPr/>
            <p:nvPr/>
          </p:nvSpPr>
          <p:spPr>
            <a:xfrm rot="-5400000">
              <a:off x="6794004" y="3256379"/>
              <a:ext cx="155400" cy="15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6"/>
            <p:cNvSpPr/>
            <p:nvPr/>
          </p:nvSpPr>
          <p:spPr>
            <a:xfrm rot="-5400000">
              <a:off x="7371252" y="3334077"/>
              <a:ext cx="77700" cy="777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6"/>
            <p:cNvSpPr/>
            <p:nvPr/>
          </p:nvSpPr>
          <p:spPr>
            <a:xfrm rot="-5400000">
              <a:off x="7106602" y="2971452"/>
              <a:ext cx="77700" cy="7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9" name="Google Shape;959;p46"/>
          <p:cNvGrpSpPr/>
          <p:nvPr/>
        </p:nvGrpSpPr>
        <p:grpSpPr>
          <a:xfrm>
            <a:off x="6481202" y="757982"/>
            <a:ext cx="429149" cy="429149"/>
            <a:chOff x="7942477" y="2247857"/>
            <a:chExt cx="429149" cy="429149"/>
          </a:xfrm>
        </p:grpSpPr>
        <p:sp>
          <p:nvSpPr>
            <p:cNvPr id="960" name="Google Shape;960;p46"/>
            <p:cNvSpPr/>
            <p:nvPr/>
          </p:nvSpPr>
          <p:spPr>
            <a:xfrm rot="8100000">
              <a:off x="8023557" y="2328996"/>
              <a:ext cx="266862" cy="266862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61" name="Google Shape;961;p46"/>
            <p:cNvCxnSpPr>
              <a:stCxn id="960" idx="0"/>
              <a:endCxn id="962" idx="4"/>
            </p:cNvCxnSpPr>
            <p:nvPr/>
          </p:nvCxnSpPr>
          <p:spPr>
            <a:xfrm>
              <a:off x="8251338" y="2556777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62" name="Google Shape;962;p46"/>
            <p:cNvSpPr/>
            <p:nvPr/>
          </p:nvSpPr>
          <p:spPr>
            <a:xfrm rot="8100000">
              <a:off x="8279085" y="2584455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63" name="Google Shape;963;p46"/>
            <p:cNvCxnSpPr>
              <a:stCxn id="964" idx="0"/>
            </p:cNvCxnSpPr>
            <p:nvPr/>
          </p:nvCxnSpPr>
          <p:spPr>
            <a:xfrm>
              <a:off x="8029933" y="2335303"/>
              <a:ext cx="33000" cy="33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64" name="Google Shape;964;p46"/>
            <p:cNvSpPr/>
            <p:nvPr/>
          </p:nvSpPr>
          <p:spPr>
            <a:xfrm rot="8100000">
              <a:off x="8000238" y="2305608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65" name="Google Shape;965;p46"/>
            <p:cNvCxnSpPr>
              <a:stCxn id="960" idx="2"/>
              <a:endCxn id="966" idx="4"/>
            </p:cNvCxnSpPr>
            <p:nvPr/>
          </p:nvCxnSpPr>
          <p:spPr>
            <a:xfrm rot="10800000" flipH="1">
              <a:off x="8251338" y="2335377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66" name="Google Shape;966;p46"/>
            <p:cNvSpPr/>
            <p:nvPr/>
          </p:nvSpPr>
          <p:spPr>
            <a:xfrm rot="2700000">
              <a:off x="8279085" y="2305608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67" name="Google Shape;967;p46"/>
            <p:cNvCxnSpPr>
              <a:stCxn id="968" idx="0"/>
              <a:endCxn id="960" idx="6"/>
            </p:cNvCxnSpPr>
            <p:nvPr/>
          </p:nvCxnSpPr>
          <p:spPr>
            <a:xfrm rot="10800000" flipH="1">
              <a:off x="8029933" y="2556850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68" name="Google Shape;968;p46"/>
            <p:cNvSpPr/>
            <p:nvPr/>
          </p:nvSpPr>
          <p:spPr>
            <a:xfrm rot="2700000">
              <a:off x="8000238" y="2584455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69" name="Google Shape;969;p46"/>
            <p:cNvCxnSpPr>
              <a:endCxn id="970" idx="4"/>
            </p:cNvCxnSpPr>
            <p:nvPr/>
          </p:nvCxnSpPr>
          <p:spPr>
            <a:xfrm>
              <a:off x="8290626" y="2462431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70" name="Google Shape;970;p46"/>
            <p:cNvSpPr/>
            <p:nvPr/>
          </p:nvSpPr>
          <p:spPr>
            <a:xfrm rot="5400000">
              <a:off x="8336826" y="2445031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71" name="Google Shape;971;p46"/>
            <p:cNvCxnSpPr>
              <a:stCxn id="972" idx="0"/>
            </p:cNvCxnSpPr>
            <p:nvPr/>
          </p:nvCxnSpPr>
          <p:spPr>
            <a:xfrm>
              <a:off x="7977277" y="2462431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72" name="Google Shape;972;p46"/>
            <p:cNvSpPr/>
            <p:nvPr/>
          </p:nvSpPr>
          <p:spPr>
            <a:xfrm rot="5400000">
              <a:off x="7942477" y="2445031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6"/>
            <p:cNvSpPr/>
            <p:nvPr/>
          </p:nvSpPr>
          <p:spPr>
            <a:xfrm>
              <a:off x="8139662" y="2247857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6"/>
            <p:cNvSpPr/>
            <p:nvPr/>
          </p:nvSpPr>
          <p:spPr>
            <a:xfrm>
              <a:off x="8139662" y="2642206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6"/>
            <p:cNvSpPr/>
            <p:nvPr/>
          </p:nvSpPr>
          <p:spPr>
            <a:xfrm rot="2700000">
              <a:off x="8182996" y="2401697"/>
              <a:ext cx="34790" cy="347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6"/>
            <p:cNvSpPr/>
            <p:nvPr/>
          </p:nvSpPr>
          <p:spPr>
            <a:xfrm rot="2700000">
              <a:off x="8100315" y="2489473"/>
              <a:ext cx="17395" cy="1739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6"/>
            <p:cNvSpPr/>
            <p:nvPr/>
          </p:nvSpPr>
          <p:spPr>
            <a:xfrm rot="2700000">
              <a:off x="8199613" y="2504983"/>
              <a:ext cx="17395" cy="173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78" name="Google Shape;978;p46"/>
            <p:cNvCxnSpPr>
              <a:stCxn id="973" idx="4"/>
              <a:endCxn id="960" idx="3"/>
            </p:cNvCxnSpPr>
            <p:nvPr/>
          </p:nvCxnSpPr>
          <p:spPr>
            <a:xfrm>
              <a:off x="8157062" y="2282657"/>
              <a:ext cx="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46"/>
            <p:cNvCxnSpPr>
              <a:stCxn id="974" idx="0"/>
              <a:endCxn id="960" idx="7"/>
            </p:cNvCxnSpPr>
            <p:nvPr/>
          </p:nvCxnSpPr>
          <p:spPr>
            <a:xfrm rot="10800000">
              <a:off x="8157062" y="2596006"/>
              <a:ext cx="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80" name="Google Shape;980;p46"/>
          <p:cNvGrpSpPr/>
          <p:nvPr/>
        </p:nvGrpSpPr>
        <p:grpSpPr>
          <a:xfrm>
            <a:off x="7373822" y="2861721"/>
            <a:ext cx="771309" cy="771309"/>
            <a:chOff x="7942477" y="2247857"/>
            <a:chExt cx="429149" cy="429149"/>
          </a:xfrm>
        </p:grpSpPr>
        <p:sp>
          <p:nvSpPr>
            <p:cNvPr id="981" name="Google Shape;981;p46"/>
            <p:cNvSpPr/>
            <p:nvPr/>
          </p:nvSpPr>
          <p:spPr>
            <a:xfrm rot="8100000">
              <a:off x="8023557" y="2328996"/>
              <a:ext cx="266862" cy="266862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82" name="Google Shape;982;p46"/>
            <p:cNvCxnSpPr>
              <a:stCxn id="981" idx="0"/>
              <a:endCxn id="983" idx="4"/>
            </p:cNvCxnSpPr>
            <p:nvPr/>
          </p:nvCxnSpPr>
          <p:spPr>
            <a:xfrm>
              <a:off x="8251338" y="2556777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83" name="Google Shape;983;p46"/>
            <p:cNvSpPr/>
            <p:nvPr/>
          </p:nvSpPr>
          <p:spPr>
            <a:xfrm rot="8100000">
              <a:off x="8279085" y="2584455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84" name="Google Shape;984;p46"/>
            <p:cNvCxnSpPr>
              <a:stCxn id="985" idx="0"/>
            </p:cNvCxnSpPr>
            <p:nvPr/>
          </p:nvCxnSpPr>
          <p:spPr>
            <a:xfrm>
              <a:off x="8029933" y="2335303"/>
              <a:ext cx="33000" cy="33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85" name="Google Shape;985;p46"/>
            <p:cNvSpPr/>
            <p:nvPr/>
          </p:nvSpPr>
          <p:spPr>
            <a:xfrm rot="8100000">
              <a:off x="8000238" y="2305608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86" name="Google Shape;986;p46"/>
            <p:cNvCxnSpPr>
              <a:stCxn id="981" idx="2"/>
              <a:endCxn id="987" idx="4"/>
            </p:cNvCxnSpPr>
            <p:nvPr/>
          </p:nvCxnSpPr>
          <p:spPr>
            <a:xfrm rot="10800000" flipH="1">
              <a:off x="8251338" y="2335377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87" name="Google Shape;987;p46"/>
            <p:cNvSpPr/>
            <p:nvPr/>
          </p:nvSpPr>
          <p:spPr>
            <a:xfrm rot="2700000">
              <a:off x="8279085" y="2305608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88" name="Google Shape;988;p46"/>
            <p:cNvCxnSpPr>
              <a:stCxn id="989" idx="0"/>
              <a:endCxn id="981" idx="6"/>
            </p:cNvCxnSpPr>
            <p:nvPr/>
          </p:nvCxnSpPr>
          <p:spPr>
            <a:xfrm rot="10800000" flipH="1">
              <a:off x="8029933" y="2556850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89" name="Google Shape;989;p46"/>
            <p:cNvSpPr/>
            <p:nvPr/>
          </p:nvSpPr>
          <p:spPr>
            <a:xfrm rot="2700000">
              <a:off x="8000238" y="2584455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90" name="Google Shape;990;p46"/>
            <p:cNvCxnSpPr>
              <a:endCxn id="991" idx="4"/>
            </p:cNvCxnSpPr>
            <p:nvPr/>
          </p:nvCxnSpPr>
          <p:spPr>
            <a:xfrm>
              <a:off x="8290626" y="2462431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91" name="Google Shape;991;p46"/>
            <p:cNvSpPr/>
            <p:nvPr/>
          </p:nvSpPr>
          <p:spPr>
            <a:xfrm rot="5400000">
              <a:off x="8336826" y="2445031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92" name="Google Shape;992;p46"/>
            <p:cNvCxnSpPr>
              <a:stCxn id="993" idx="0"/>
            </p:cNvCxnSpPr>
            <p:nvPr/>
          </p:nvCxnSpPr>
          <p:spPr>
            <a:xfrm>
              <a:off x="7977277" y="2462431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93" name="Google Shape;993;p46"/>
            <p:cNvSpPr/>
            <p:nvPr/>
          </p:nvSpPr>
          <p:spPr>
            <a:xfrm rot="5400000">
              <a:off x="7942477" y="2445031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6"/>
            <p:cNvSpPr/>
            <p:nvPr/>
          </p:nvSpPr>
          <p:spPr>
            <a:xfrm>
              <a:off x="8139662" y="2247857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6"/>
            <p:cNvSpPr/>
            <p:nvPr/>
          </p:nvSpPr>
          <p:spPr>
            <a:xfrm>
              <a:off x="8139662" y="2642206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6"/>
            <p:cNvSpPr/>
            <p:nvPr/>
          </p:nvSpPr>
          <p:spPr>
            <a:xfrm rot="2700000">
              <a:off x="8182996" y="2401697"/>
              <a:ext cx="34790" cy="347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6"/>
            <p:cNvSpPr/>
            <p:nvPr/>
          </p:nvSpPr>
          <p:spPr>
            <a:xfrm rot="2700000">
              <a:off x="8100315" y="2489473"/>
              <a:ext cx="17395" cy="1739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6"/>
            <p:cNvSpPr/>
            <p:nvPr/>
          </p:nvSpPr>
          <p:spPr>
            <a:xfrm rot="2700000">
              <a:off x="8199613" y="2504983"/>
              <a:ext cx="17395" cy="173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99" name="Google Shape;999;p46"/>
            <p:cNvCxnSpPr>
              <a:stCxn id="994" idx="4"/>
              <a:endCxn id="981" idx="3"/>
            </p:cNvCxnSpPr>
            <p:nvPr/>
          </p:nvCxnSpPr>
          <p:spPr>
            <a:xfrm>
              <a:off x="8157062" y="2282657"/>
              <a:ext cx="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46"/>
            <p:cNvCxnSpPr>
              <a:stCxn id="995" idx="0"/>
              <a:endCxn id="981" idx="7"/>
            </p:cNvCxnSpPr>
            <p:nvPr/>
          </p:nvCxnSpPr>
          <p:spPr>
            <a:xfrm rot="10800000">
              <a:off x="8157062" y="2596006"/>
              <a:ext cx="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61509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PE" dirty="0" smtClean="0"/>
              <a:t>Limpieza y desinfección</a:t>
            </a:r>
            <a:endParaRPr lang="es-PE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2000" dirty="0" smtClean="0"/>
              <a:t>Alcohol en gel o soluciones desinfectantes</a:t>
            </a:r>
          </a:p>
          <a:p>
            <a:r>
              <a:rPr lang="es-PE" sz="2000" dirty="0" smtClean="0"/>
              <a:t>Jabón liquido y papel o toallas desechables, para el lavado de manos</a:t>
            </a:r>
          </a:p>
          <a:p>
            <a:r>
              <a:rPr lang="es-PE" sz="2000" dirty="0" smtClean="0"/>
              <a:t>Detergente,solucionde hipoclorito al 1%(legía),paños y trapeadores, para la limpieza y desinfección de superficies y ambientes</a:t>
            </a:r>
          </a:p>
          <a:p>
            <a:r>
              <a:rPr lang="es-PE" sz="2000" dirty="0" smtClean="0"/>
              <a:t>Tachos de basura que acopien EPP usados y papeles desechables</a:t>
            </a:r>
          </a:p>
          <a:p>
            <a:r>
              <a:rPr lang="es-PE" sz="2000" dirty="0" smtClean="0"/>
              <a:t>Bolsas de basura por cada tacho, para el desecho de residuos</a:t>
            </a:r>
          </a:p>
          <a:p>
            <a:pPr marL="158750" indent="0">
              <a:buNone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116186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3"/>
          <p:cNvSpPr txBox="1">
            <a:spLocks noGrp="1"/>
          </p:cNvSpPr>
          <p:nvPr>
            <p:ph type="ctrTitle"/>
          </p:nvPr>
        </p:nvSpPr>
        <p:spPr>
          <a:xfrm flipH="1">
            <a:off x="3905350" y="1879646"/>
            <a:ext cx="4249200" cy="17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 smtClean="0"/>
              <a:t>Sensibilización de prevención </a:t>
            </a:r>
            <a:endParaRPr dirty="0"/>
          </a:p>
        </p:txBody>
      </p:sp>
      <p:sp>
        <p:nvSpPr>
          <p:cNvPr id="357" name="Google Shape;357;p33"/>
          <p:cNvSpPr txBox="1">
            <a:spLocks noGrp="1"/>
          </p:cNvSpPr>
          <p:nvPr>
            <p:ph type="title" idx="2"/>
          </p:nvPr>
        </p:nvSpPr>
        <p:spPr>
          <a:xfrm flipH="1">
            <a:off x="6175600" y="807733"/>
            <a:ext cx="2021400" cy="10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04.</a:t>
            </a:r>
            <a:endParaRPr dirty="0"/>
          </a:p>
        </p:txBody>
      </p:sp>
      <p:sp>
        <p:nvSpPr>
          <p:cNvPr id="358" name="Google Shape;358;p33"/>
          <p:cNvSpPr txBox="1">
            <a:spLocks noGrp="1"/>
          </p:cNvSpPr>
          <p:nvPr>
            <p:ph type="subTitle" idx="1"/>
          </p:nvPr>
        </p:nvSpPr>
        <p:spPr>
          <a:xfrm flipH="1">
            <a:off x="2689450" y="4091575"/>
            <a:ext cx="5465100" cy="4632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PE" dirty="0" smtClean="0"/>
              <a:t>R.M.972-2020-MINSA</a:t>
            </a:r>
            <a:endParaRPr dirty="0"/>
          </a:p>
        </p:txBody>
      </p:sp>
      <p:sp>
        <p:nvSpPr>
          <p:cNvPr id="359" name="Google Shape;359;p33"/>
          <p:cNvSpPr/>
          <p:nvPr/>
        </p:nvSpPr>
        <p:spPr>
          <a:xfrm>
            <a:off x="713176" y="914726"/>
            <a:ext cx="2820600" cy="282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33"/>
          <p:cNvGrpSpPr/>
          <p:nvPr/>
        </p:nvGrpSpPr>
        <p:grpSpPr>
          <a:xfrm>
            <a:off x="1177132" y="925470"/>
            <a:ext cx="1914366" cy="2801569"/>
            <a:chOff x="3826850" y="1762050"/>
            <a:chExt cx="1508325" cy="2207350"/>
          </a:xfrm>
        </p:grpSpPr>
        <p:sp>
          <p:nvSpPr>
            <p:cNvPr id="361" name="Google Shape;361;p33"/>
            <p:cNvSpPr/>
            <p:nvPr/>
          </p:nvSpPr>
          <p:spPr>
            <a:xfrm>
              <a:off x="4011175" y="2151850"/>
              <a:ext cx="1058425" cy="1170925"/>
            </a:xfrm>
            <a:custGeom>
              <a:avLst/>
              <a:gdLst/>
              <a:ahLst/>
              <a:cxnLst/>
              <a:rect l="l" t="t" r="r" b="b"/>
              <a:pathLst>
                <a:path w="42337" h="46837" extrusionOk="0">
                  <a:moveTo>
                    <a:pt x="21168" y="0"/>
                  </a:moveTo>
                  <a:cubicBezTo>
                    <a:pt x="9477" y="0"/>
                    <a:pt x="0" y="9375"/>
                    <a:pt x="0" y="20945"/>
                  </a:cubicBezTo>
                  <a:cubicBezTo>
                    <a:pt x="0" y="38419"/>
                    <a:pt x="9477" y="46837"/>
                    <a:pt x="21168" y="46837"/>
                  </a:cubicBezTo>
                  <a:cubicBezTo>
                    <a:pt x="32860" y="46837"/>
                    <a:pt x="42337" y="39356"/>
                    <a:pt x="42337" y="20945"/>
                  </a:cubicBezTo>
                  <a:cubicBezTo>
                    <a:pt x="42337" y="9375"/>
                    <a:pt x="32860" y="0"/>
                    <a:pt x="21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3"/>
            <p:cNvSpPr/>
            <p:nvPr/>
          </p:nvSpPr>
          <p:spPr>
            <a:xfrm>
              <a:off x="4358750" y="3112900"/>
              <a:ext cx="363275" cy="719625"/>
            </a:xfrm>
            <a:custGeom>
              <a:avLst/>
              <a:gdLst/>
              <a:ahLst/>
              <a:cxnLst/>
              <a:rect l="l" t="t" r="r" b="b"/>
              <a:pathLst>
                <a:path w="14531" h="28785" extrusionOk="0">
                  <a:moveTo>
                    <a:pt x="0" y="0"/>
                  </a:moveTo>
                  <a:lnTo>
                    <a:pt x="0" y="28784"/>
                  </a:lnTo>
                  <a:lnTo>
                    <a:pt x="14531" y="28784"/>
                  </a:lnTo>
                  <a:lnTo>
                    <a:pt x="14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3"/>
            <p:cNvSpPr/>
            <p:nvPr/>
          </p:nvSpPr>
          <p:spPr>
            <a:xfrm>
              <a:off x="3994050" y="3421625"/>
              <a:ext cx="1108775" cy="547775"/>
            </a:xfrm>
            <a:custGeom>
              <a:avLst/>
              <a:gdLst/>
              <a:ahLst/>
              <a:cxnLst/>
              <a:rect l="l" t="t" r="r" b="b"/>
              <a:pathLst>
                <a:path w="44351" h="21911" extrusionOk="0">
                  <a:moveTo>
                    <a:pt x="21853" y="1"/>
                  </a:moveTo>
                  <a:cubicBezTo>
                    <a:pt x="9956" y="1"/>
                    <a:pt x="1" y="15286"/>
                    <a:pt x="1" y="21671"/>
                  </a:cubicBezTo>
                  <a:lnTo>
                    <a:pt x="21853" y="21911"/>
                  </a:lnTo>
                  <a:lnTo>
                    <a:pt x="43703" y="21911"/>
                  </a:lnTo>
                  <a:cubicBezTo>
                    <a:pt x="44350" y="16435"/>
                    <a:pt x="33838" y="1"/>
                    <a:pt x="21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3"/>
            <p:cNvSpPr/>
            <p:nvPr/>
          </p:nvSpPr>
          <p:spPr>
            <a:xfrm>
              <a:off x="4277750" y="2657025"/>
              <a:ext cx="53200" cy="108325"/>
            </a:xfrm>
            <a:custGeom>
              <a:avLst/>
              <a:gdLst/>
              <a:ahLst/>
              <a:cxnLst/>
              <a:rect l="l" t="t" r="r" b="b"/>
              <a:pathLst>
                <a:path w="2128" h="4333" extrusionOk="0">
                  <a:moveTo>
                    <a:pt x="1066" y="1"/>
                  </a:moveTo>
                  <a:cubicBezTo>
                    <a:pt x="480" y="1"/>
                    <a:pt x="1" y="971"/>
                    <a:pt x="1" y="2168"/>
                  </a:cubicBezTo>
                  <a:cubicBezTo>
                    <a:pt x="1" y="3362"/>
                    <a:pt x="480" y="4333"/>
                    <a:pt x="1066" y="4333"/>
                  </a:cubicBezTo>
                  <a:cubicBezTo>
                    <a:pt x="1653" y="4333"/>
                    <a:pt x="2128" y="3362"/>
                    <a:pt x="2128" y="2168"/>
                  </a:cubicBezTo>
                  <a:cubicBezTo>
                    <a:pt x="2128" y="971"/>
                    <a:pt x="1653" y="1"/>
                    <a:pt x="10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3"/>
            <p:cNvSpPr/>
            <p:nvPr/>
          </p:nvSpPr>
          <p:spPr>
            <a:xfrm>
              <a:off x="4717875" y="2657025"/>
              <a:ext cx="53125" cy="108325"/>
            </a:xfrm>
            <a:custGeom>
              <a:avLst/>
              <a:gdLst/>
              <a:ahLst/>
              <a:cxnLst/>
              <a:rect l="l" t="t" r="r" b="b"/>
              <a:pathLst>
                <a:path w="2125" h="4333" extrusionOk="0">
                  <a:moveTo>
                    <a:pt x="1062" y="1"/>
                  </a:moveTo>
                  <a:cubicBezTo>
                    <a:pt x="476" y="1"/>
                    <a:pt x="0" y="971"/>
                    <a:pt x="0" y="2168"/>
                  </a:cubicBezTo>
                  <a:cubicBezTo>
                    <a:pt x="0" y="3362"/>
                    <a:pt x="476" y="4333"/>
                    <a:pt x="1062" y="4333"/>
                  </a:cubicBezTo>
                  <a:cubicBezTo>
                    <a:pt x="1649" y="4333"/>
                    <a:pt x="2124" y="3362"/>
                    <a:pt x="2124" y="2168"/>
                  </a:cubicBezTo>
                  <a:cubicBezTo>
                    <a:pt x="2124" y="971"/>
                    <a:pt x="1649" y="1"/>
                    <a:pt x="1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3"/>
            <p:cNvSpPr/>
            <p:nvPr/>
          </p:nvSpPr>
          <p:spPr>
            <a:xfrm>
              <a:off x="4009150" y="2222875"/>
              <a:ext cx="329900" cy="501600"/>
            </a:xfrm>
            <a:custGeom>
              <a:avLst/>
              <a:gdLst/>
              <a:ahLst/>
              <a:cxnLst/>
              <a:rect l="l" t="t" r="r" b="b"/>
              <a:pathLst>
                <a:path w="13196" h="20064" extrusionOk="0">
                  <a:moveTo>
                    <a:pt x="12875" y="1"/>
                  </a:moveTo>
                  <a:cubicBezTo>
                    <a:pt x="6544" y="5227"/>
                    <a:pt x="2455" y="11558"/>
                    <a:pt x="1" y="19922"/>
                  </a:cubicBezTo>
                  <a:lnTo>
                    <a:pt x="486" y="20063"/>
                  </a:lnTo>
                  <a:cubicBezTo>
                    <a:pt x="2907" y="11801"/>
                    <a:pt x="6945" y="5546"/>
                    <a:pt x="13195" y="388"/>
                  </a:cubicBezTo>
                  <a:lnTo>
                    <a:pt x="128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3"/>
            <p:cNvSpPr/>
            <p:nvPr/>
          </p:nvSpPr>
          <p:spPr>
            <a:xfrm>
              <a:off x="4800625" y="2236725"/>
              <a:ext cx="277650" cy="471650"/>
            </a:xfrm>
            <a:custGeom>
              <a:avLst/>
              <a:gdLst/>
              <a:ahLst/>
              <a:cxnLst/>
              <a:rect l="l" t="t" r="r" b="b"/>
              <a:pathLst>
                <a:path w="11106" h="18866" extrusionOk="0">
                  <a:moveTo>
                    <a:pt x="436" y="0"/>
                  </a:moveTo>
                  <a:lnTo>
                    <a:pt x="1" y="253"/>
                  </a:lnTo>
                  <a:cubicBezTo>
                    <a:pt x="1330" y="2529"/>
                    <a:pt x="2408" y="4804"/>
                    <a:pt x="3450" y="7002"/>
                  </a:cubicBezTo>
                  <a:cubicBezTo>
                    <a:pt x="5445" y="11219"/>
                    <a:pt x="7330" y="15198"/>
                    <a:pt x="10739" y="18865"/>
                  </a:cubicBezTo>
                  <a:lnTo>
                    <a:pt x="11106" y="18525"/>
                  </a:lnTo>
                  <a:cubicBezTo>
                    <a:pt x="7751" y="14914"/>
                    <a:pt x="5884" y="10967"/>
                    <a:pt x="3905" y="6786"/>
                  </a:cubicBezTo>
                  <a:cubicBezTo>
                    <a:pt x="2856" y="4578"/>
                    <a:pt x="1775" y="2292"/>
                    <a:pt x="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3"/>
            <p:cNvSpPr/>
            <p:nvPr/>
          </p:nvSpPr>
          <p:spPr>
            <a:xfrm>
              <a:off x="4290400" y="3500450"/>
              <a:ext cx="535125" cy="138475"/>
            </a:xfrm>
            <a:custGeom>
              <a:avLst/>
              <a:gdLst/>
              <a:ahLst/>
              <a:cxnLst/>
              <a:rect l="l" t="t" r="r" b="b"/>
              <a:pathLst>
                <a:path w="21405" h="5539" extrusionOk="0">
                  <a:moveTo>
                    <a:pt x="405" y="0"/>
                  </a:moveTo>
                  <a:lnTo>
                    <a:pt x="0" y="333"/>
                  </a:lnTo>
                  <a:cubicBezTo>
                    <a:pt x="2566" y="3439"/>
                    <a:pt x="6500" y="5381"/>
                    <a:pt x="10522" y="5529"/>
                  </a:cubicBezTo>
                  <a:cubicBezTo>
                    <a:pt x="10691" y="5535"/>
                    <a:pt x="10859" y="5538"/>
                    <a:pt x="11031" y="5538"/>
                  </a:cubicBezTo>
                  <a:cubicBezTo>
                    <a:pt x="14885" y="5538"/>
                    <a:pt x="18731" y="3914"/>
                    <a:pt x="21404" y="1133"/>
                  </a:cubicBezTo>
                  <a:lnTo>
                    <a:pt x="21023" y="765"/>
                  </a:lnTo>
                  <a:cubicBezTo>
                    <a:pt x="18450" y="3445"/>
                    <a:pt x="14735" y="5012"/>
                    <a:pt x="11031" y="5012"/>
                  </a:cubicBezTo>
                  <a:cubicBezTo>
                    <a:pt x="10868" y="5012"/>
                    <a:pt x="10705" y="5009"/>
                    <a:pt x="10542" y="5003"/>
                  </a:cubicBezTo>
                  <a:cubicBezTo>
                    <a:pt x="6666" y="4861"/>
                    <a:pt x="2876" y="299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3"/>
            <p:cNvSpPr/>
            <p:nvPr/>
          </p:nvSpPr>
          <p:spPr>
            <a:xfrm>
              <a:off x="4245650" y="2764450"/>
              <a:ext cx="116925" cy="44300"/>
            </a:xfrm>
            <a:custGeom>
              <a:avLst/>
              <a:gdLst/>
              <a:ahLst/>
              <a:cxnLst/>
              <a:rect l="l" t="t" r="r" b="b"/>
              <a:pathLst>
                <a:path w="4677" h="1772" extrusionOk="0">
                  <a:moveTo>
                    <a:pt x="4453" y="1"/>
                  </a:moveTo>
                  <a:cubicBezTo>
                    <a:pt x="4345" y="1"/>
                    <a:pt x="4248" y="85"/>
                    <a:pt x="4238" y="197"/>
                  </a:cubicBezTo>
                  <a:cubicBezTo>
                    <a:pt x="4235" y="241"/>
                    <a:pt x="4123" y="1256"/>
                    <a:pt x="2623" y="1337"/>
                  </a:cubicBezTo>
                  <a:cubicBezTo>
                    <a:pt x="2566" y="1340"/>
                    <a:pt x="2510" y="1341"/>
                    <a:pt x="2456" y="1341"/>
                  </a:cubicBezTo>
                  <a:cubicBezTo>
                    <a:pt x="1022" y="1341"/>
                    <a:pt x="461" y="263"/>
                    <a:pt x="438" y="214"/>
                  </a:cubicBezTo>
                  <a:cubicBezTo>
                    <a:pt x="401" y="138"/>
                    <a:pt x="326" y="96"/>
                    <a:pt x="248" y="96"/>
                  </a:cubicBezTo>
                  <a:cubicBezTo>
                    <a:pt x="215" y="96"/>
                    <a:pt x="181" y="103"/>
                    <a:pt x="149" y="120"/>
                  </a:cubicBezTo>
                  <a:cubicBezTo>
                    <a:pt x="44" y="174"/>
                    <a:pt x="1" y="302"/>
                    <a:pt x="54" y="406"/>
                  </a:cubicBezTo>
                  <a:cubicBezTo>
                    <a:pt x="85" y="464"/>
                    <a:pt x="759" y="1772"/>
                    <a:pt x="2458" y="1772"/>
                  </a:cubicBezTo>
                  <a:cubicBezTo>
                    <a:pt x="2519" y="1772"/>
                    <a:pt x="2582" y="1772"/>
                    <a:pt x="2646" y="1769"/>
                  </a:cubicBezTo>
                  <a:cubicBezTo>
                    <a:pt x="4535" y="1663"/>
                    <a:pt x="4666" y="244"/>
                    <a:pt x="4666" y="231"/>
                  </a:cubicBezTo>
                  <a:cubicBezTo>
                    <a:pt x="4676" y="113"/>
                    <a:pt x="4588" y="12"/>
                    <a:pt x="4471" y="2"/>
                  </a:cubicBezTo>
                  <a:cubicBezTo>
                    <a:pt x="4465" y="1"/>
                    <a:pt x="4459" y="1"/>
                    <a:pt x="4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3"/>
            <p:cNvSpPr/>
            <p:nvPr/>
          </p:nvSpPr>
          <p:spPr>
            <a:xfrm>
              <a:off x="4686275" y="2764450"/>
              <a:ext cx="116825" cy="44300"/>
            </a:xfrm>
            <a:custGeom>
              <a:avLst/>
              <a:gdLst/>
              <a:ahLst/>
              <a:cxnLst/>
              <a:rect l="l" t="t" r="r" b="b"/>
              <a:pathLst>
                <a:path w="4673" h="1772" extrusionOk="0">
                  <a:moveTo>
                    <a:pt x="223" y="1"/>
                  </a:moveTo>
                  <a:cubicBezTo>
                    <a:pt x="217" y="1"/>
                    <a:pt x="212" y="1"/>
                    <a:pt x="206" y="2"/>
                  </a:cubicBezTo>
                  <a:cubicBezTo>
                    <a:pt x="88" y="12"/>
                    <a:pt x="0" y="113"/>
                    <a:pt x="10" y="231"/>
                  </a:cubicBezTo>
                  <a:cubicBezTo>
                    <a:pt x="10" y="244"/>
                    <a:pt x="142" y="1663"/>
                    <a:pt x="2026" y="1769"/>
                  </a:cubicBezTo>
                  <a:cubicBezTo>
                    <a:pt x="2093" y="1772"/>
                    <a:pt x="2154" y="1772"/>
                    <a:pt x="2219" y="1772"/>
                  </a:cubicBezTo>
                  <a:cubicBezTo>
                    <a:pt x="3918" y="1772"/>
                    <a:pt x="4592" y="464"/>
                    <a:pt x="4622" y="406"/>
                  </a:cubicBezTo>
                  <a:cubicBezTo>
                    <a:pt x="4673" y="302"/>
                    <a:pt x="4632" y="174"/>
                    <a:pt x="4525" y="120"/>
                  </a:cubicBezTo>
                  <a:cubicBezTo>
                    <a:pt x="4493" y="103"/>
                    <a:pt x="4460" y="96"/>
                    <a:pt x="4427" y="96"/>
                  </a:cubicBezTo>
                  <a:cubicBezTo>
                    <a:pt x="4350" y="96"/>
                    <a:pt x="4276" y="138"/>
                    <a:pt x="4238" y="214"/>
                  </a:cubicBezTo>
                  <a:cubicBezTo>
                    <a:pt x="4212" y="263"/>
                    <a:pt x="3654" y="1341"/>
                    <a:pt x="2220" y="1341"/>
                  </a:cubicBezTo>
                  <a:cubicBezTo>
                    <a:pt x="2166" y="1341"/>
                    <a:pt x="2110" y="1340"/>
                    <a:pt x="2053" y="1337"/>
                  </a:cubicBezTo>
                  <a:cubicBezTo>
                    <a:pt x="553" y="1256"/>
                    <a:pt x="442" y="241"/>
                    <a:pt x="439" y="197"/>
                  </a:cubicBezTo>
                  <a:cubicBezTo>
                    <a:pt x="429" y="85"/>
                    <a:pt x="331" y="1"/>
                    <a:pt x="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3"/>
            <p:cNvSpPr/>
            <p:nvPr/>
          </p:nvSpPr>
          <p:spPr>
            <a:xfrm>
              <a:off x="5012525" y="1813350"/>
              <a:ext cx="184000" cy="167250"/>
            </a:xfrm>
            <a:custGeom>
              <a:avLst/>
              <a:gdLst/>
              <a:ahLst/>
              <a:cxnLst/>
              <a:rect l="l" t="t" r="r" b="b"/>
              <a:pathLst>
                <a:path w="7360" h="6690" extrusionOk="0">
                  <a:moveTo>
                    <a:pt x="4503" y="0"/>
                  </a:moveTo>
                  <a:cubicBezTo>
                    <a:pt x="4192" y="0"/>
                    <a:pt x="3854" y="131"/>
                    <a:pt x="3479" y="466"/>
                  </a:cubicBezTo>
                  <a:cubicBezTo>
                    <a:pt x="2175" y="1632"/>
                    <a:pt x="0" y="4920"/>
                    <a:pt x="0" y="4920"/>
                  </a:cubicBezTo>
                  <a:lnTo>
                    <a:pt x="2138" y="6689"/>
                  </a:lnTo>
                  <a:cubicBezTo>
                    <a:pt x="2138" y="6689"/>
                    <a:pt x="4967" y="4687"/>
                    <a:pt x="5910" y="3646"/>
                  </a:cubicBezTo>
                  <a:cubicBezTo>
                    <a:pt x="6857" y="2607"/>
                    <a:pt x="7360" y="2023"/>
                    <a:pt x="6504" y="1315"/>
                  </a:cubicBezTo>
                  <a:cubicBezTo>
                    <a:pt x="5893" y="810"/>
                    <a:pt x="5279" y="0"/>
                    <a:pt x="4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3"/>
            <p:cNvSpPr/>
            <p:nvPr/>
          </p:nvSpPr>
          <p:spPr>
            <a:xfrm>
              <a:off x="4547450" y="1762050"/>
              <a:ext cx="787725" cy="629225"/>
            </a:xfrm>
            <a:custGeom>
              <a:avLst/>
              <a:gdLst/>
              <a:ahLst/>
              <a:cxnLst/>
              <a:rect l="l" t="t" r="r" b="b"/>
              <a:pathLst>
                <a:path w="31509" h="25169" extrusionOk="0">
                  <a:moveTo>
                    <a:pt x="10259" y="0"/>
                  </a:moveTo>
                  <a:cubicBezTo>
                    <a:pt x="8557" y="0"/>
                    <a:pt x="6682" y="534"/>
                    <a:pt x="4730" y="1972"/>
                  </a:cubicBezTo>
                  <a:cubicBezTo>
                    <a:pt x="0" y="5455"/>
                    <a:pt x="2465" y="12157"/>
                    <a:pt x="5658" y="14058"/>
                  </a:cubicBezTo>
                  <a:cubicBezTo>
                    <a:pt x="8854" y="15963"/>
                    <a:pt x="14018" y="15150"/>
                    <a:pt x="16847" y="18595"/>
                  </a:cubicBezTo>
                  <a:cubicBezTo>
                    <a:pt x="19675" y="22037"/>
                    <a:pt x="22210" y="22358"/>
                    <a:pt x="22210" y="22358"/>
                  </a:cubicBezTo>
                  <a:cubicBezTo>
                    <a:pt x="22210" y="22358"/>
                    <a:pt x="23285" y="25169"/>
                    <a:pt x="24653" y="25169"/>
                  </a:cubicBezTo>
                  <a:cubicBezTo>
                    <a:pt x="24765" y="25169"/>
                    <a:pt x="24880" y="25150"/>
                    <a:pt x="24995" y="25109"/>
                  </a:cubicBezTo>
                  <a:cubicBezTo>
                    <a:pt x="26523" y="24573"/>
                    <a:pt x="31509" y="20393"/>
                    <a:pt x="28097" y="14429"/>
                  </a:cubicBezTo>
                  <a:cubicBezTo>
                    <a:pt x="24682" y="8465"/>
                    <a:pt x="21307" y="8340"/>
                    <a:pt x="21307" y="8340"/>
                  </a:cubicBezTo>
                  <a:cubicBezTo>
                    <a:pt x="21307" y="8340"/>
                    <a:pt x="19406" y="6388"/>
                    <a:pt x="18711" y="6129"/>
                  </a:cubicBezTo>
                  <a:cubicBezTo>
                    <a:pt x="18711" y="6129"/>
                    <a:pt x="18675" y="4022"/>
                    <a:pt x="16203" y="2167"/>
                  </a:cubicBezTo>
                  <a:cubicBezTo>
                    <a:pt x="14752" y="1079"/>
                    <a:pt x="12680" y="0"/>
                    <a:pt x="102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3"/>
            <p:cNvSpPr/>
            <p:nvPr/>
          </p:nvSpPr>
          <p:spPr>
            <a:xfrm>
              <a:off x="4845900" y="1894600"/>
              <a:ext cx="175400" cy="55900"/>
            </a:xfrm>
            <a:custGeom>
              <a:avLst/>
              <a:gdLst/>
              <a:ahLst/>
              <a:cxnLst/>
              <a:rect l="l" t="t" r="r" b="b"/>
              <a:pathLst>
                <a:path w="7016" h="2236" extrusionOk="0">
                  <a:moveTo>
                    <a:pt x="4435" y="1"/>
                  </a:moveTo>
                  <a:cubicBezTo>
                    <a:pt x="1958" y="1"/>
                    <a:pt x="101" y="1846"/>
                    <a:pt x="78" y="1872"/>
                  </a:cubicBezTo>
                  <a:cubicBezTo>
                    <a:pt x="17" y="1933"/>
                    <a:pt x="1" y="2017"/>
                    <a:pt x="27" y="2095"/>
                  </a:cubicBezTo>
                  <a:cubicBezTo>
                    <a:pt x="37" y="2121"/>
                    <a:pt x="54" y="2151"/>
                    <a:pt x="78" y="2176"/>
                  </a:cubicBezTo>
                  <a:cubicBezTo>
                    <a:pt x="120" y="2216"/>
                    <a:pt x="174" y="2236"/>
                    <a:pt x="229" y="2236"/>
                  </a:cubicBezTo>
                  <a:cubicBezTo>
                    <a:pt x="285" y="2236"/>
                    <a:pt x="340" y="2214"/>
                    <a:pt x="381" y="2171"/>
                  </a:cubicBezTo>
                  <a:cubicBezTo>
                    <a:pt x="405" y="2149"/>
                    <a:pt x="2132" y="430"/>
                    <a:pt x="4427" y="430"/>
                  </a:cubicBezTo>
                  <a:cubicBezTo>
                    <a:pt x="5132" y="430"/>
                    <a:pt x="5890" y="592"/>
                    <a:pt x="6669" y="1015"/>
                  </a:cubicBezTo>
                  <a:cubicBezTo>
                    <a:pt x="6701" y="1032"/>
                    <a:pt x="6736" y="1040"/>
                    <a:pt x="6770" y="1040"/>
                  </a:cubicBezTo>
                  <a:cubicBezTo>
                    <a:pt x="6847" y="1040"/>
                    <a:pt x="6923" y="1000"/>
                    <a:pt x="6962" y="928"/>
                  </a:cubicBezTo>
                  <a:cubicBezTo>
                    <a:pt x="7016" y="824"/>
                    <a:pt x="6979" y="695"/>
                    <a:pt x="6874" y="638"/>
                  </a:cubicBezTo>
                  <a:cubicBezTo>
                    <a:pt x="6026" y="177"/>
                    <a:pt x="5200" y="1"/>
                    <a:pt x="4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3"/>
            <p:cNvSpPr/>
            <p:nvPr/>
          </p:nvSpPr>
          <p:spPr>
            <a:xfrm>
              <a:off x="5074125" y="1965225"/>
              <a:ext cx="22375" cy="74625"/>
            </a:xfrm>
            <a:custGeom>
              <a:avLst/>
              <a:gdLst/>
              <a:ahLst/>
              <a:cxnLst/>
              <a:rect l="l" t="t" r="r" b="b"/>
              <a:pathLst>
                <a:path w="895" h="2985" extrusionOk="0">
                  <a:moveTo>
                    <a:pt x="243" y="1"/>
                  </a:moveTo>
                  <a:cubicBezTo>
                    <a:pt x="213" y="1"/>
                    <a:pt x="182" y="7"/>
                    <a:pt x="152" y="21"/>
                  </a:cubicBezTo>
                  <a:cubicBezTo>
                    <a:pt x="45" y="68"/>
                    <a:pt x="1" y="196"/>
                    <a:pt x="45" y="304"/>
                  </a:cubicBezTo>
                  <a:cubicBezTo>
                    <a:pt x="449" y="1198"/>
                    <a:pt x="223" y="2725"/>
                    <a:pt x="223" y="2738"/>
                  </a:cubicBezTo>
                  <a:cubicBezTo>
                    <a:pt x="217" y="2775"/>
                    <a:pt x="220" y="2809"/>
                    <a:pt x="233" y="2843"/>
                  </a:cubicBezTo>
                  <a:cubicBezTo>
                    <a:pt x="257" y="2914"/>
                    <a:pt x="321" y="2971"/>
                    <a:pt x="402" y="2981"/>
                  </a:cubicBezTo>
                  <a:cubicBezTo>
                    <a:pt x="414" y="2983"/>
                    <a:pt x="426" y="2984"/>
                    <a:pt x="438" y="2984"/>
                  </a:cubicBezTo>
                  <a:cubicBezTo>
                    <a:pt x="542" y="2984"/>
                    <a:pt x="630" y="2908"/>
                    <a:pt x="645" y="2802"/>
                  </a:cubicBezTo>
                  <a:cubicBezTo>
                    <a:pt x="658" y="2735"/>
                    <a:pt x="894" y="1127"/>
                    <a:pt x="435" y="126"/>
                  </a:cubicBezTo>
                  <a:cubicBezTo>
                    <a:pt x="399" y="47"/>
                    <a:pt x="323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3"/>
            <p:cNvSpPr/>
            <p:nvPr/>
          </p:nvSpPr>
          <p:spPr>
            <a:xfrm>
              <a:off x="5097050" y="2315600"/>
              <a:ext cx="88275" cy="22350"/>
            </a:xfrm>
            <a:custGeom>
              <a:avLst/>
              <a:gdLst/>
              <a:ahLst/>
              <a:cxnLst/>
              <a:rect l="l" t="t" r="r" b="b"/>
              <a:pathLst>
                <a:path w="3531" h="894" extrusionOk="0">
                  <a:moveTo>
                    <a:pt x="224" y="0"/>
                  </a:moveTo>
                  <a:cubicBezTo>
                    <a:pt x="152" y="0"/>
                    <a:pt x="83" y="36"/>
                    <a:pt x="44" y="102"/>
                  </a:cubicBezTo>
                  <a:cubicBezTo>
                    <a:pt x="8" y="158"/>
                    <a:pt x="1" y="226"/>
                    <a:pt x="24" y="287"/>
                  </a:cubicBezTo>
                  <a:cubicBezTo>
                    <a:pt x="38" y="331"/>
                    <a:pt x="69" y="371"/>
                    <a:pt x="112" y="398"/>
                  </a:cubicBezTo>
                  <a:cubicBezTo>
                    <a:pt x="776" y="811"/>
                    <a:pt x="1799" y="894"/>
                    <a:pt x="2512" y="894"/>
                  </a:cubicBezTo>
                  <a:cubicBezTo>
                    <a:pt x="2964" y="894"/>
                    <a:pt x="3292" y="860"/>
                    <a:pt x="3325" y="857"/>
                  </a:cubicBezTo>
                  <a:cubicBezTo>
                    <a:pt x="3443" y="843"/>
                    <a:pt x="3531" y="739"/>
                    <a:pt x="3517" y="620"/>
                  </a:cubicBezTo>
                  <a:cubicBezTo>
                    <a:pt x="3504" y="511"/>
                    <a:pt x="3413" y="430"/>
                    <a:pt x="3306" y="430"/>
                  </a:cubicBezTo>
                  <a:cubicBezTo>
                    <a:pt x="3298" y="430"/>
                    <a:pt x="3289" y="431"/>
                    <a:pt x="3281" y="432"/>
                  </a:cubicBezTo>
                  <a:cubicBezTo>
                    <a:pt x="3273" y="432"/>
                    <a:pt x="2954" y="464"/>
                    <a:pt x="2513" y="464"/>
                  </a:cubicBezTo>
                  <a:cubicBezTo>
                    <a:pt x="1851" y="464"/>
                    <a:pt x="914" y="392"/>
                    <a:pt x="338" y="34"/>
                  </a:cubicBezTo>
                  <a:cubicBezTo>
                    <a:pt x="302" y="11"/>
                    <a:pt x="263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3"/>
            <p:cNvSpPr/>
            <p:nvPr/>
          </p:nvSpPr>
          <p:spPr>
            <a:xfrm>
              <a:off x="4656275" y="2975025"/>
              <a:ext cx="120450" cy="143875"/>
            </a:xfrm>
            <a:custGeom>
              <a:avLst/>
              <a:gdLst/>
              <a:ahLst/>
              <a:cxnLst/>
              <a:rect l="l" t="t" r="r" b="b"/>
              <a:pathLst>
                <a:path w="4818" h="5755" extrusionOk="0">
                  <a:moveTo>
                    <a:pt x="4001" y="1"/>
                  </a:moveTo>
                  <a:lnTo>
                    <a:pt x="0" y="5111"/>
                  </a:lnTo>
                  <a:lnTo>
                    <a:pt x="873" y="5755"/>
                  </a:lnTo>
                  <a:lnTo>
                    <a:pt x="4818" y="661"/>
                  </a:lnTo>
                  <a:cubicBezTo>
                    <a:pt x="4818" y="661"/>
                    <a:pt x="4298" y="550"/>
                    <a:pt x="4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3"/>
            <p:cNvSpPr/>
            <p:nvPr/>
          </p:nvSpPr>
          <p:spPr>
            <a:xfrm>
              <a:off x="4573425" y="3076125"/>
              <a:ext cx="149275" cy="72450"/>
            </a:xfrm>
            <a:custGeom>
              <a:avLst/>
              <a:gdLst/>
              <a:ahLst/>
              <a:cxnLst/>
              <a:rect l="l" t="t" r="r" b="b"/>
              <a:pathLst>
                <a:path w="5971" h="2898" extrusionOk="0">
                  <a:moveTo>
                    <a:pt x="315" y="1"/>
                  </a:moveTo>
                  <a:cubicBezTo>
                    <a:pt x="202" y="1"/>
                    <a:pt x="145" y="13"/>
                    <a:pt x="135" y="15"/>
                  </a:cubicBezTo>
                  <a:cubicBezTo>
                    <a:pt x="50" y="35"/>
                    <a:pt x="0" y="116"/>
                    <a:pt x="17" y="200"/>
                  </a:cubicBezTo>
                  <a:cubicBezTo>
                    <a:pt x="27" y="245"/>
                    <a:pt x="54" y="278"/>
                    <a:pt x="91" y="301"/>
                  </a:cubicBezTo>
                  <a:cubicBezTo>
                    <a:pt x="116" y="314"/>
                    <a:pt x="142" y="323"/>
                    <a:pt x="170" y="323"/>
                  </a:cubicBezTo>
                  <a:cubicBezTo>
                    <a:pt x="180" y="323"/>
                    <a:pt x="191" y="321"/>
                    <a:pt x="203" y="318"/>
                  </a:cubicBezTo>
                  <a:cubicBezTo>
                    <a:pt x="204" y="318"/>
                    <a:pt x="237" y="313"/>
                    <a:pt x="305" y="313"/>
                  </a:cubicBezTo>
                  <a:cubicBezTo>
                    <a:pt x="694" y="313"/>
                    <a:pt x="2238" y="489"/>
                    <a:pt x="5704" y="2870"/>
                  </a:cubicBezTo>
                  <a:cubicBezTo>
                    <a:pt x="5732" y="2889"/>
                    <a:pt x="5764" y="2897"/>
                    <a:pt x="5794" y="2897"/>
                  </a:cubicBezTo>
                  <a:cubicBezTo>
                    <a:pt x="5843" y="2897"/>
                    <a:pt x="5891" y="2874"/>
                    <a:pt x="5920" y="2830"/>
                  </a:cubicBezTo>
                  <a:cubicBezTo>
                    <a:pt x="5971" y="2760"/>
                    <a:pt x="5954" y="2662"/>
                    <a:pt x="5883" y="2615"/>
                  </a:cubicBezTo>
                  <a:cubicBezTo>
                    <a:pt x="2423" y="238"/>
                    <a:pt x="818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3"/>
            <p:cNvSpPr/>
            <p:nvPr/>
          </p:nvSpPr>
          <p:spPr>
            <a:xfrm>
              <a:off x="4573150" y="3075900"/>
              <a:ext cx="149400" cy="72850"/>
            </a:xfrm>
            <a:custGeom>
              <a:avLst/>
              <a:gdLst/>
              <a:ahLst/>
              <a:cxnLst/>
              <a:rect l="l" t="t" r="r" b="b"/>
              <a:pathLst>
                <a:path w="5976" h="2914" extrusionOk="0">
                  <a:moveTo>
                    <a:pt x="324" y="17"/>
                  </a:moveTo>
                  <a:cubicBezTo>
                    <a:pt x="824" y="17"/>
                    <a:pt x="2427" y="253"/>
                    <a:pt x="5887" y="2630"/>
                  </a:cubicBezTo>
                  <a:cubicBezTo>
                    <a:pt x="5921" y="2650"/>
                    <a:pt x="5941" y="2684"/>
                    <a:pt x="5951" y="2725"/>
                  </a:cubicBezTo>
                  <a:cubicBezTo>
                    <a:pt x="5958" y="2762"/>
                    <a:pt x="5948" y="2802"/>
                    <a:pt x="5927" y="2836"/>
                  </a:cubicBezTo>
                  <a:cubicBezTo>
                    <a:pt x="5899" y="2877"/>
                    <a:pt x="5853" y="2900"/>
                    <a:pt x="5806" y="2900"/>
                  </a:cubicBezTo>
                  <a:cubicBezTo>
                    <a:pt x="5776" y="2900"/>
                    <a:pt x="5746" y="2891"/>
                    <a:pt x="5719" y="2873"/>
                  </a:cubicBezTo>
                  <a:cubicBezTo>
                    <a:pt x="2263" y="500"/>
                    <a:pt x="712" y="314"/>
                    <a:pt x="318" y="314"/>
                  </a:cubicBezTo>
                  <a:cubicBezTo>
                    <a:pt x="247" y="314"/>
                    <a:pt x="214" y="321"/>
                    <a:pt x="210" y="321"/>
                  </a:cubicBezTo>
                  <a:cubicBezTo>
                    <a:pt x="202" y="323"/>
                    <a:pt x="193" y="323"/>
                    <a:pt x="184" y="323"/>
                  </a:cubicBezTo>
                  <a:cubicBezTo>
                    <a:pt x="158" y="323"/>
                    <a:pt x="130" y="317"/>
                    <a:pt x="105" y="304"/>
                  </a:cubicBezTo>
                  <a:cubicBezTo>
                    <a:pt x="69" y="280"/>
                    <a:pt x="44" y="247"/>
                    <a:pt x="35" y="206"/>
                  </a:cubicBezTo>
                  <a:cubicBezTo>
                    <a:pt x="18" y="125"/>
                    <a:pt x="69" y="52"/>
                    <a:pt x="146" y="31"/>
                  </a:cubicBezTo>
                  <a:cubicBezTo>
                    <a:pt x="157" y="29"/>
                    <a:pt x="213" y="17"/>
                    <a:pt x="324" y="17"/>
                  </a:cubicBezTo>
                  <a:close/>
                  <a:moveTo>
                    <a:pt x="321" y="0"/>
                  </a:moveTo>
                  <a:cubicBezTo>
                    <a:pt x="210" y="0"/>
                    <a:pt x="153" y="12"/>
                    <a:pt x="142" y="14"/>
                  </a:cubicBezTo>
                  <a:cubicBezTo>
                    <a:pt x="55" y="38"/>
                    <a:pt x="1" y="122"/>
                    <a:pt x="21" y="209"/>
                  </a:cubicBezTo>
                  <a:cubicBezTo>
                    <a:pt x="32" y="254"/>
                    <a:pt x="58" y="294"/>
                    <a:pt x="99" y="318"/>
                  </a:cubicBezTo>
                  <a:cubicBezTo>
                    <a:pt x="124" y="333"/>
                    <a:pt x="155" y="340"/>
                    <a:pt x="185" y="340"/>
                  </a:cubicBezTo>
                  <a:cubicBezTo>
                    <a:pt x="195" y="340"/>
                    <a:pt x="204" y="340"/>
                    <a:pt x="214" y="338"/>
                  </a:cubicBezTo>
                  <a:cubicBezTo>
                    <a:pt x="216" y="337"/>
                    <a:pt x="250" y="332"/>
                    <a:pt x="320" y="332"/>
                  </a:cubicBezTo>
                  <a:cubicBezTo>
                    <a:pt x="717" y="332"/>
                    <a:pt x="2264" y="517"/>
                    <a:pt x="5712" y="2887"/>
                  </a:cubicBezTo>
                  <a:cubicBezTo>
                    <a:pt x="5739" y="2907"/>
                    <a:pt x="5773" y="2913"/>
                    <a:pt x="5803" y="2913"/>
                  </a:cubicBezTo>
                  <a:cubicBezTo>
                    <a:pt x="5857" y="2913"/>
                    <a:pt x="5907" y="2890"/>
                    <a:pt x="5938" y="2843"/>
                  </a:cubicBezTo>
                  <a:cubicBezTo>
                    <a:pt x="5965" y="2809"/>
                    <a:pt x="5975" y="2765"/>
                    <a:pt x="5965" y="2722"/>
                  </a:cubicBezTo>
                  <a:cubicBezTo>
                    <a:pt x="5958" y="2677"/>
                    <a:pt x="5935" y="2641"/>
                    <a:pt x="5898" y="2616"/>
                  </a:cubicBezTo>
                  <a:cubicBezTo>
                    <a:pt x="2432" y="236"/>
                    <a:pt x="823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3"/>
            <p:cNvSpPr/>
            <p:nvPr/>
          </p:nvSpPr>
          <p:spPr>
            <a:xfrm>
              <a:off x="4573250" y="3075975"/>
              <a:ext cx="149200" cy="72775"/>
            </a:xfrm>
            <a:custGeom>
              <a:avLst/>
              <a:gdLst/>
              <a:ahLst/>
              <a:cxnLst/>
              <a:rect l="l" t="t" r="r" b="b"/>
              <a:pathLst>
                <a:path w="5968" h="2911" extrusionOk="0">
                  <a:moveTo>
                    <a:pt x="319" y="11"/>
                  </a:moveTo>
                  <a:cubicBezTo>
                    <a:pt x="819" y="11"/>
                    <a:pt x="2422" y="245"/>
                    <a:pt x="5886" y="2624"/>
                  </a:cubicBezTo>
                  <a:cubicBezTo>
                    <a:pt x="5920" y="2647"/>
                    <a:pt x="5940" y="2681"/>
                    <a:pt x="5947" y="2722"/>
                  </a:cubicBezTo>
                  <a:cubicBezTo>
                    <a:pt x="5954" y="2759"/>
                    <a:pt x="5947" y="2799"/>
                    <a:pt x="5923" y="2833"/>
                  </a:cubicBezTo>
                  <a:cubicBezTo>
                    <a:pt x="5894" y="2875"/>
                    <a:pt x="5847" y="2897"/>
                    <a:pt x="5799" y="2897"/>
                  </a:cubicBezTo>
                  <a:cubicBezTo>
                    <a:pt x="5770" y="2897"/>
                    <a:pt x="5741" y="2889"/>
                    <a:pt x="5715" y="2873"/>
                  </a:cubicBezTo>
                  <a:cubicBezTo>
                    <a:pt x="2259" y="497"/>
                    <a:pt x="708" y="315"/>
                    <a:pt x="314" y="315"/>
                  </a:cubicBezTo>
                  <a:cubicBezTo>
                    <a:pt x="243" y="315"/>
                    <a:pt x="210" y="321"/>
                    <a:pt x="210" y="321"/>
                  </a:cubicBezTo>
                  <a:cubicBezTo>
                    <a:pt x="200" y="323"/>
                    <a:pt x="191" y="324"/>
                    <a:pt x="181" y="324"/>
                  </a:cubicBezTo>
                  <a:cubicBezTo>
                    <a:pt x="153" y="324"/>
                    <a:pt x="124" y="316"/>
                    <a:pt x="101" y="301"/>
                  </a:cubicBezTo>
                  <a:cubicBezTo>
                    <a:pt x="65" y="281"/>
                    <a:pt x="37" y="247"/>
                    <a:pt x="31" y="203"/>
                  </a:cubicBezTo>
                  <a:cubicBezTo>
                    <a:pt x="11" y="122"/>
                    <a:pt x="61" y="44"/>
                    <a:pt x="142" y="24"/>
                  </a:cubicBezTo>
                  <a:cubicBezTo>
                    <a:pt x="153" y="22"/>
                    <a:pt x="209" y="11"/>
                    <a:pt x="319" y="11"/>
                  </a:cubicBezTo>
                  <a:close/>
                  <a:moveTo>
                    <a:pt x="320" y="0"/>
                  </a:moveTo>
                  <a:cubicBezTo>
                    <a:pt x="207" y="0"/>
                    <a:pt x="149" y="12"/>
                    <a:pt x="138" y="15"/>
                  </a:cubicBezTo>
                  <a:cubicBezTo>
                    <a:pt x="54" y="35"/>
                    <a:pt x="0" y="119"/>
                    <a:pt x="20" y="206"/>
                  </a:cubicBezTo>
                  <a:cubicBezTo>
                    <a:pt x="28" y="251"/>
                    <a:pt x="57" y="287"/>
                    <a:pt x="95" y="311"/>
                  </a:cubicBezTo>
                  <a:cubicBezTo>
                    <a:pt x="120" y="327"/>
                    <a:pt x="151" y="334"/>
                    <a:pt x="181" y="334"/>
                  </a:cubicBezTo>
                  <a:cubicBezTo>
                    <a:pt x="191" y="334"/>
                    <a:pt x="200" y="333"/>
                    <a:pt x="210" y="332"/>
                  </a:cubicBezTo>
                  <a:cubicBezTo>
                    <a:pt x="212" y="331"/>
                    <a:pt x="246" y="325"/>
                    <a:pt x="317" y="325"/>
                  </a:cubicBezTo>
                  <a:cubicBezTo>
                    <a:pt x="716" y="325"/>
                    <a:pt x="2263" y="513"/>
                    <a:pt x="5708" y="2880"/>
                  </a:cubicBezTo>
                  <a:cubicBezTo>
                    <a:pt x="5738" y="2901"/>
                    <a:pt x="5769" y="2910"/>
                    <a:pt x="5799" y="2910"/>
                  </a:cubicBezTo>
                  <a:cubicBezTo>
                    <a:pt x="5853" y="2910"/>
                    <a:pt x="5903" y="2884"/>
                    <a:pt x="5934" y="2840"/>
                  </a:cubicBezTo>
                  <a:cubicBezTo>
                    <a:pt x="5957" y="2803"/>
                    <a:pt x="5967" y="2762"/>
                    <a:pt x="5957" y="2719"/>
                  </a:cubicBezTo>
                  <a:cubicBezTo>
                    <a:pt x="5951" y="2674"/>
                    <a:pt x="5927" y="2641"/>
                    <a:pt x="5890" y="2613"/>
                  </a:cubicBezTo>
                  <a:cubicBezTo>
                    <a:pt x="2433" y="237"/>
                    <a:pt x="824" y="0"/>
                    <a:pt x="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3"/>
            <p:cNvSpPr/>
            <p:nvPr/>
          </p:nvSpPr>
          <p:spPr>
            <a:xfrm>
              <a:off x="4573000" y="3075800"/>
              <a:ext cx="149625" cy="73100"/>
            </a:xfrm>
            <a:custGeom>
              <a:avLst/>
              <a:gdLst/>
              <a:ahLst/>
              <a:cxnLst/>
              <a:rect l="l" t="t" r="r" b="b"/>
              <a:pathLst>
                <a:path w="5985" h="2924" extrusionOk="0">
                  <a:moveTo>
                    <a:pt x="332" y="27"/>
                  </a:moveTo>
                  <a:cubicBezTo>
                    <a:pt x="836" y="27"/>
                    <a:pt x="2439" y="264"/>
                    <a:pt x="5890" y="2637"/>
                  </a:cubicBezTo>
                  <a:cubicBezTo>
                    <a:pt x="5924" y="2658"/>
                    <a:pt x="5944" y="2692"/>
                    <a:pt x="5950" y="2729"/>
                  </a:cubicBezTo>
                  <a:cubicBezTo>
                    <a:pt x="5957" y="2766"/>
                    <a:pt x="5950" y="2806"/>
                    <a:pt x="5927" y="2836"/>
                  </a:cubicBezTo>
                  <a:cubicBezTo>
                    <a:pt x="5900" y="2876"/>
                    <a:pt x="5855" y="2898"/>
                    <a:pt x="5809" y="2898"/>
                  </a:cubicBezTo>
                  <a:cubicBezTo>
                    <a:pt x="5781" y="2898"/>
                    <a:pt x="5753" y="2890"/>
                    <a:pt x="5728" y="2874"/>
                  </a:cubicBezTo>
                  <a:cubicBezTo>
                    <a:pt x="2272" y="496"/>
                    <a:pt x="718" y="314"/>
                    <a:pt x="324" y="314"/>
                  </a:cubicBezTo>
                  <a:cubicBezTo>
                    <a:pt x="250" y="314"/>
                    <a:pt x="216" y="318"/>
                    <a:pt x="216" y="318"/>
                  </a:cubicBezTo>
                  <a:cubicBezTo>
                    <a:pt x="206" y="321"/>
                    <a:pt x="195" y="323"/>
                    <a:pt x="184" y="323"/>
                  </a:cubicBezTo>
                  <a:cubicBezTo>
                    <a:pt x="160" y="323"/>
                    <a:pt x="136" y="316"/>
                    <a:pt x="115" y="301"/>
                  </a:cubicBezTo>
                  <a:cubicBezTo>
                    <a:pt x="81" y="281"/>
                    <a:pt x="55" y="251"/>
                    <a:pt x="47" y="210"/>
                  </a:cubicBezTo>
                  <a:cubicBezTo>
                    <a:pt x="30" y="132"/>
                    <a:pt x="78" y="59"/>
                    <a:pt x="152" y="42"/>
                  </a:cubicBezTo>
                  <a:cubicBezTo>
                    <a:pt x="163" y="39"/>
                    <a:pt x="220" y="27"/>
                    <a:pt x="332" y="27"/>
                  </a:cubicBezTo>
                  <a:close/>
                  <a:moveTo>
                    <a:pt x="330" y="1"/>
                  </a:moveTo>
                  <a:cubicBezTo>
                    <a:pt x="217" y="1"/>
                    <a:pt x="159" y="13"/>
                    <a:pt x="148" y="15"/>
                  </a:cubicBezTo>
                  <a:cubicBezTo>
                    <a:pt x="58" y="35"/>
                    <a:pt x="0" y="123"/>
                    <a:pt x="21" y="217"/>
                  </a:cubicBezTo>
                  <a:cubicBezTo>
                    <a:pt x="30" y="261"/>
                    <a:pt x="61" y="301"/>
                    <a:pt x="101" y="325"/>
                  </a:cubicBezTo>
                  <a:cubicBezTo>
                    <a:pt x="128" y="341"/>
                    <a:pt x="155" y="350"/>
                    <a:pt x="185" y="350"/>
                  </a:cubicBezTo>
                  <a:cubicBezTo>
                    <a:pt x="197" y="350"/>
                    <a:pt x="210" y="348"/>
                    <a:pt x="223" y="345"/>
                  </a:cubicBezTo>
                  <a:cubicBezTo>
                    <a:pt x="225" y="345"/>
                    <a:pt x="258" y="339"/>
                    <a:pt x="326" y="339"/>
                  </a:cubicBezTo>
                  <a:cubicBezTo>
                    <a:pt x="715" y="339"/>
                    <a:pt x="2257" y="522"/>
                    <a:pt x="5714" y="2894"/>
                  </a:cubicBezTo>
                  <a:cubicBezTo>
                    <a:pt x="5742" y="2914"/>
                    <a:pt x="5775" y="2924"/>
                    <a:pt x="5809" y="2924"/>
                  </a:cubicBezTo>
                  <a:cubicBezTo>
                    <a:pt x="5866" y="2924"/>
                    <a:pt x="5916" y="2897"/>
                    <a:pt x="5950" y="2850"/>
                  </a:cubicBezTo>
                  <a:cubicBezTo>
                    <a:pt x="5974" y="2813"/>
                    <a:pt x="5984" y="2769"/>
                    <a:pt x="5977" y="2726"/>
                  </a:cubicBezTo>
                  <a:cubicBezTo>
                    <a:pt x="5967" y="2678"/>
                    <a:pt x="5944" y="2641"/>
                    <a:pt x="5907" y="2614"/>
                  </a:cubicBezTo>
                  <a:cubicBezTo>
                    <a:pt x="2448" y="238"/>
                    <a:pt x="837" y="1"/>
                    <a:pt x="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3"/>
            <p:cNvSpPr/>
            <p:nvPr/>
          </p:nvSpPr>
          <p:spPr>
            <a:xfrm>
              <a:off x="4639750" y="2859275"/>
              <a:ext cx="237200" cy="270375"/>
            </a:xfrm>
            <a:custGeom>
              <a:avLst/>
              <a:gdLst/>
              <a:ahLst/>
              <a:cxnLst/>
              <a:rect l="l" t="t" r="r" b="b"/>
              <a:pathLst>
                <a:path w="9488" h="10815" extrusionOk="0">
                  <a:moveTo>
                    <a:pt x="7346" y="313"/>
                  </a:moveTo>
                  <a:cubicBezTo>
                    <a:pt x="7614" y="313"/>
                    <a:pt x="7887" y="382"/>
                    <a:pt x="8135" y="528"/>
                  </a:cubicBezTo>
                  <a:cubicBezTo>
                    <a:pt x="8880" y="965"/>
                    <a:pt x="9129" y="1926"/>
                    <a:pt x="8692" y="2668"/>
                  </a:cubicBezTo>
                  <a:cubicBezTo>
                    <a:pt x="8432" y="3109"/>
                    <a:pt x="7970" y="3397"/>
                    <a:pt x="7458" y="3437"/>
                  </a:cubicBezTo>
                  <a:cubicBezTo>
                    <a:pt x="7413" y="3440"/>
                    <a:pt x="7373" y="3461"/>
                    <a:pt x="7346" y="3494"/>
                  </a:cubicBezTo>
                  <a:lnTo>
                    <a:pt x="1919" y="10446"/>
                  </a:lnTo>
                  <a:lnTo>
                    <a:pt x="1390" y="10085"/>
                  </a:lnTo>
                  <a:lnTo>
                    <a:pt x="391" y="9448"/>
                  </a:lnTo>
                  <a:lnTo>
                    <a:pt x="1656" y="7833"/>
                  </a:lnTo>
                  <a:cubicBezTo>
                    <a:pt x="1848" y="8055"/>
                    <a:pt x="2037" y="8194"/>
                    <a:pt x="2178" y="8275"/>
                  </a:cubicBezTo>
                  <a:cubicBezTo>
                    <a:pt x="2320" y="8359"/>
                    <a:pt x="2414" y="8386"/>
                    <a:pt x="2421" y="8389"/>
                  </a:cubicBezTo>
                  <a:cubicBezTo>
                    <a:pt x="2436" y="8393"/>
                    <a:pt x="2451" y="8395"/>
                    <a:pt x="2466" y="8395"/>
                  </a:cubicBezTo>
                  <a:cubicBezTo>
                    <a:pt x="2533" y="8395"/>
                    <a:pt x="2594" y="8351"/>
                    <a:pt x="2613" y="8284"/>
                  </a:cubicBezTo>
                  <a:cubicBezTo>
                    <a:pt x="2640" y="8200"/>
                    <a:pt x="2593" y="8113"/>
                    <a:pt x="2512" y="8089"/>
                  </a:cubicBezTo>
                  <a:cubicBezTo>
                    <a:pt x="2509" y="8085"/>
                    <a:pt x="2188" y="7984"/>
                    <a:pt x="1851" y="7584"/>
                  </a:cubicBezTo>
                  <a:lnTo>
                    <a:pt x="2677" y="6528"/>
                  </a:lnTo>
                  <a:cubicBezTo>
                    <a:pt x="2899" y="6720"/>
                    <a:pt x="3277" y="7004"/>
                    <a:pt x="3368" y="7074"/>
                  </a:cubicBezTo>
                  <a:cubicBezTo>
                    <a:pt x="3375" y="7078"/>
                    <a:pt x="3378" y="7081"/>
                    <a:pt x="3385" y="7085"/>
                  </a:cubicBezTo>
                  <a:cubicBezTo>
                    <a:pt x="3410" y="7099"/>
                    <a:pt x="3437" y="7106"/>
                    <a:pt x="3464" y="7106"/>
                  </a:cubicBezTo>
                  <a:cubicBezTo>
                    <a:pt x="3511" y="7106"/>
                    <a:pt x="3557" y="7085"/>
                    <a:pt x="3587" y="7044"/>
                  </a:cubicBezTo>
                  <a:cubicBezTo>
                    <a:pt x="3641" y="6977"/>
                    <a:pt x="3628" y="6879"/>
                    <a:pt x="3557" y="6825"/>
                  </a:cubicBezTo>
                  <a:cubicBezTo>
                    <a:pt x="3352" y="6669"/>
                    <a:pt x="3038" y="6427"/>
                    <a:pt x="2869" y="6282"/>
                  </a:cubicBezTo>
                  <a:lnTo>
                    <a:pt x="3736" y="5180"/>
                  </a:lnTo>
                  <a:cubicBezTo>
                    <a:pt x="3861" y="5305"/>
                    <a:pt x="4029" y="5415"/>
                    <a:pt x="4164" y="5496"/>
                  </a:cubicBezTo>
                  <a:cubicBezTo>
                    <a:pt x="4272" y="5561"/>
                    <a:pt x="4359" y="5605"/>
                    <a:pt x="4383" y="5614"/>
                  </a:cubicBezTo>
                  <a:cubicBezTo>
                    <a:pt x="4405" y="5625"/>
                    <a:pt x="4427" y="5630"/>
                    <a:pt x="4450" y="5630"/>
                  </a:cubicBezTo>
                  <a:cubicBezTo>
                    <a:pt x="4508" y="5630"/>
                    <a:pt x="4565" y="5596"/>
                    <a:pt x="4592" y="5541"/>
                  </a:cubicBezTo>
                  <a:cubicBezTo>
                    <a:pt x="4629" y="5463"/>
                    <a:pt x="4592" y="5368"/>
                    <a:pt x="4518" y="5331"/>
                  </a:cubicBezTo>
                  <a:cubicBezTo>
                    <a:pt x="4346" y="5247"/>
                    <a:pt x="4063" y="5079"/>
                    <a:pt x="3928" y="4930"/>
                  </a:cubicBezTo>
                  <a:lnTo>
                    <a:pt x="5836" y="2499"/>
                  </a:lnTo>
                  <a:cubicBezTo>
                    <a:pt x="5866" y="2459"/>
                    <a:pt x="5876" y="2405"/>
                    <a:pt x="5860" y="2355"/>
                  </a:cubicBezTo>
                  <a:cubicBezTo>
                    <a:pt x="5722" y="1923"/>
                    <a:pt x="5768" y="1471"/>
                    <a:pt x="5994" y="1083"/>
                  </a:cubicBezTo>
                  <a:cubicBezTo>
                    <a:pt x="6284" y="589"/>
                    <a:pt x="6808" y="313"/>
                    <a:pt x="7346" y="313"/>
                  </a:cubicBezTo>
                  <a:close/>
                  <a:moveTo>
                    <a:pt x="7347" y="1"/>
                  </a:moveTo>
                  <a:cubicBezTo>
                    <a:pt x="6702" y="1"/>
                    <a:pt x="6073" y="331"/>
                    <a:pt x="5725" y="925"/>
                  </a:cubicBezTo>
                  <a:cubicBezTo>
                    <a:pt x="5472" y="1360"/>
                    <a:pt x="5404" y="1883"/>
                    <a:pt x="5539" y="2371"/>
                  </a:cubicBezTo>
                  <a:lnTo>
                    <a:pt x="2583" y="6144"/>
                  </a:lnTo>
                  <a:cubicBezTo>
                    <a:pt x="2566" y="6151"/>
                    <a:pt x="2552" y="6157"/>
                    <a:pt x="2539" y="6168"/>
                  </a:cubicBezTo>
                  <a:cubicBezTo>
                    <a:pt x="2512" y="6195"/>
                    <a:pt x="2495" y="6229"/>
                    <a:pt x="2488" y="6262"/>
                  </a:cubicBezTo>
                  <a:lnTo>
                    <a:pt x="1564" y="7442"/>
                  </a:lnTo>
                  <a:cubicBezTo>
                    <a:pt x="1561" y="7445"/>
                    <a:pt x="1555" y="7449"/>
                    <a:pt x="1551" y="7452"/>
                  </a:cubicBezTo>
                  <a:cubicBezTo>
                    <a:pt x="1524" y="7472"/>
                    <a:pt x="1504" y="7499"/>
                    <a:pt x="1494" y="7530"/>
                  </a:cubicBezTo>
                  <a:lnTo>
                    <a:pt x="38" y="9391"/>
                  </a:lnTo>
                  <a:cubicBezTo>
                    <a:pt x="10" y="9424"/>
                    <a:pt x="0" y="9468"/>
                    <a:pt x="7" y="9512"/>
                  </a:cubicBezTo>
                  <a:cubicBezTo>
                    <a:pt x="14" y="9556"/>
                    <a:pt x="41" y="9593"/>
                    <a:pt x="78" y="9616"/>
                  </a:cubicBezTo>
                  <a:lnTo>
                    <a:pt x="1217" y="10344"/>
                  </a:lnTo>
                  <a:lnTo>
                    <a:pt x="1865" y="10786"/>
                  </a:lnTo>
                  <a:cubicBezTo>
                    <a:pt x="1868" y="10789"/>
                    <a:pt x="1871" y="10793"/>
                    <a:pt x="1871" y="10793"/>
                  </a:cubicBezTo>
                  <a:cubicBezTo>
                    <a:pt x="1896" y="10808"/>
                    <a:pt x="1924" y="10815"/>
                    <a:pt x="1951" y="10815"/>
                  </a:cubicBezTo>
                  <a:cubicBezTo>
                    <a:pt x="1998" y="10815"/>
                    <a:pt x="2044" y="10794"/>
                    <a:pt x="2073" y="10755"/>
                  </a:cubicBezTo>
                  <a:lnTo>
                    <a:pt x="7552" y="3741"/>
                  </a:lnTo>
                  <a:cubicBezTo>
                    <a:pt x="8138" y="3676"/>
                    <a:pt x="8664" y="3339"/>
                    <a:pt x="8961" y="2826"/>
                  </a:cubicBezTo>
                  <a:cubicBezTo>
                    <a:pt x="9487" y="1933"/>
                    <a:pt x="9187" y="783"/>
                    <a:pt x="8294" y="257"/>
                  </a:cubicBezTo>
                  <a:cubicBezTo>
                    <a:pt x="7996" y="83"/>
                    <a:pt x="7669" y="1"/>
                    <a:pt x="7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3"/>
            <p:cNvSpPr/>
            <p:nvPr/>
          </p:nvSpPr>
          <p:spPr>
            <a:xfrm>
              <a:off x="4639475" y="2859050"/>
              <a:ext cx="237200" cy="270825"/>
            </a:xfrm>
            <a:custGeom>
              <a:avLst/>
              <a:gdLst/>
              <a:ahLst/>
              <a:cxnLst/>
              <a:rect l="l" t="t" r="r" b="b"/>
              <a:pathLst>
                <a:path w="9488" h="10833" extrusionOk="0">
                  <a:moveTo>
                    <a:pt x="7359" y="330"/>
                  </a:moveTo>
                  <a:cubicBezTo>
                    <a:pt x="7632" y="330"/>
                    <a:pt x="7902" y="402"/>
                    <a:pt x="8143" y="543"/>
                  </a:cubicBezTo>
                  <a:cubicBezTo>
                    <a:pt x="8500" y="756"/>
                    <a:pt x="8756" y="1092"/>
                    <a:pt x="8861" y="1494"/>
                  </a:cubicBezTo>
                  <a:cubicBezTo>
                    <a:pt x="8966" y="1898"/>
                    <a:pt x="8908" y="2317"/>
                    <a:pt x="8695" y="2673"/>
                  </a:cubicBezTo>
                  <a:cubicBezTo>
                    <a:pt x="8440" y="3112"/>
                    <a:pt x="7981" y="3398"/>
                    <a:pt x="7469" y="3436"/>
                  </a:cubicBezTo>
                  <a:cubicBezTo>
                    <a:pt x="7421" y="3439"/>
                    <a:pt x="7377" y="3462"/>
                    <a:pt x="7351" y="3499"/>
                  </a:cubicBezTo>
                  <a:lnTo>
                    <a:pt x="1930" y="10445"/>
                  </a:lnTo>
                  <a:lnTo>
                    <a:pt x="1404" y="10087"/>
                  </a:lnTo>
                  <a:lnTo>
                    <a:pt x="413" y="9454"/>
                  </a:lnTo>
                  <a:lnTo>
                    <a:pt x="1667" y="7856"/>
                  </a:lnTo>
                  <a:cubicBezTo>
                    <a:pt x="1866" y="8081"/>
                    <a:pt x="2058" y="8216"/>
                    <a:pt x="2185" y="8290"/>
                  </a:cubicBezTo>
                  <a:cubicBezTo>
                    <a:pt x="2331" y="8378"/>
                    <a:pt x="2425" y="8405"/>
                    <a:pt x="2428" y="8405"/>
                  </a:cubicBezTo>
                  <a:cubicBezTo>
                    <a:pt x="2444" y="8410"/>
                    <a:pt x="2460" y="8412"/>
                    <a:pt x="2476" y="8412"/>
                  </a:cubicBezTo>
                  <a:cubicBezTo>
                    <a:pt x="2547" y="8412"/>
                    <a:pt x="2612" y="8366"/>
                    <a:pt x="2634" y="8293"/>
                  </a:cubicBezTo>
                  <a:cubicBezTo>
                    <a:pt x="2644" y="8253"/>
                    <a:pt x="2641" y="8209"/>
                    <a:pt x="2621" y="8169"/>
                  </a:cubicBezTo>
                  <a:cubicBezTo>
                    <a:pt x="2600" y="8132"/>
                    <a:pt x="2563" y="8102"/>
                    <a:pt x="2526" y="8091"/>
                  </a:cubicBezTo>
                  <a:lnTo>
                    <a:pt x="2523" y="8088"/>
                  </a:lnTo>
                  <a:cubicBezTo>
                    <a:pt x="2465" y="8071"/>
                    <a:pt x="2179" y="7953"/>
                    <a:pt x="1872" y="7593"/>
                  </a:cubicBezTo>
                  <a:lnTo>
                    <a:pt x="2688" y="6551"/>
                  </a:lnTo>
                  <a:cubicBezTo>
                    <a:pt x="2918" y="6743"/>
                    <a:pt x="3302" y="7033"/>
                    <a:pt x="3376" y="7090"/>
                  </a:cubicBezTo>
                  <a:cubicBezTo>
                    <a:pt x="3379" y="7094"/>
                    <a:pt x="3386" y="7097"/>
                    <a:pt x="3393" y="7100"/>
                  </a:cubicBezTo>
                  <a:cubicBezTo>
                    <a:pt x="3418" y="7116"/>
                    <a:pt x="3447" y="7123"/>
                    <a:pt x="3475" y="7123"/>
                  </a:cubicBezTo>
                  <a:cubicBezTo>
                    <a:pt x="3524" y="7123"/>
                    <a:pt x="3573" y="7100"/>
                    <a:pt x="3605" y="7060"/>
                  </a:cubicBezTo>
                  <a:cubicBezTo>
                    <a:pt x="3659" y="6986"/>
                    <a:pt x="3646" y="6881"/>
                    <a:pt x="3575" y="6827"/>
                  </a:cubicBezTo>
                  <a:cubicBezTo>
                    <a:pt x="3359" y="6666"/>
                    <a:pt x="3055" y="6429"/>
                    <a:pt x="2890" y="6291"/>
                  </a:cubicBezTo>
                  <a:lnTo>
                    <a:pt x="3747" y="5202"/>
                  </a:lnTo>
                  <a:cubicBezTo>
                    <a:pt x="3875" y="5327"/>
                    <a:pt x="4046" y="5441"/>
                    <a:pt x="4168" y="5513"/>
                  </a:cubicBezTo>
                  <a:cubicBezTo>
                    <a:pt x="4289" y="5583"/>
                    <a:pt x="4381" y="5627"/>
                    <a:pt x="4390" y="5631"/>
                  </a:cubicBezTo>
                  <a:cubicBezTo>
                    <a:pt x="4412" y="5642"/>
                    <a:pt x="4436" y="5647"/>
                    <a:pt x="4459" y="5647"/>
                  </a:cubicBezTo>
                  <a:cubicBezTo>
                    <a:pt x="4478" y="5647"/>
                    <a:pt x="4497" y="5643"/>
                    <a:pt x="4516" y="5637"/>
                  </a:cubicBezTo>
                  <a:cubicBezTo>
                    <a:pt x="4559" y="5623"/>
                    <a:pt x="4589" y="5593"/>
                    <a:pt x="4609" y="5553"/>
                  </a:cubicBezTo>
                  <a:cubicBezTo>
                    <a:pt x="4630" y="5516"/>
                    <a:pt x="4630" y="5472"/>
                    <a:pt x="4617" y="5428"/>
                  </a:cubicBezTo>
                  <a:cubicBezTo>
                    <a:pt x="4600" y="5388"/>
                    <a:pt x="4569" y="5354"/>
                    <a:pt x="4532" y="5334"/>
                  </a:cubicBezTo>
                  <a:cubicBezTo>
                    <a:pt x="4340" y="5239"/>
                    <a:pt x="4077" y="5077"/>
                    <a:pt x="3952" y="4939"/>
                  </a:cubicBezTo>
                  <a:lnTo>
                    <a:pt x="5854" y="2516"/>
                  </a:lnTo>
                  <a:cubicBezTo>
                    <a:pt x="5887" y="2471"/>
                    <a:pt x="5898" y="2414"/>
                    <a:pt x="5881" y="2364"/>
                  </a:cubicBezTo>
                  <a:cubicBezTo>
                    <a:pt x="5739" y="1929"/>
                    <a:pt x="5786" y="1480"/>
                    <a:pt x="6012" y="1100"/>
                  </a:cubicBezTo>
                  <a:cubicBezTo>
                    <a:pt x="6221" y="739"/>
                    <a:pt x="6559" y="486"/>
                    <a:pt x="6963" y="381"/>
                  </a:cubicBezTo>
                  <a:cubicBezTo>
                    <a:pt x="7094" y="347"/>
                    <a:pt x="7227" y="330"/>
                    <a:pt x="7359" y="330"/>
                  </a:cubicBezTo>
                  <a:close/>
                  <a:moveTo>
                    <a:pt x="7357" y="313"/>
                  </a:moveTo>
                  <a:cubicBezTo>
                    <a:pt x="7224" y="313"/>
                    <a:pt x="7091" y="330"/>
                    <a:pt x="6959" y="364"/>
                  </a:cubicBezTo>
                  <a:cubicBezTo>
                    <a:pt x="6551" y="473"/>
                    <a:pt x="6211" y="728"/>
                    <a:pt x="5999" y="1089"/>
                  </a:cubicBezTo>
                  <a:cubicBezTo>
                    <a:pt x="5770" y="1477"/>
                    <a:pt x="5722" y="1932"/>
                    <a:pt x="5864" y="2367"/>
                  </a:cubicBezTo>
                  <a:cubicBezTo>
                    <a:pt x="5881" y="2414"/>
                    <a:pt x="5871" y="2465"/>
                    <a:pt x="5840" y="2505"/>
                  </a:cubicBezTo>
                  <a:lnTo>
                    <a:pt x="3936" y="4936"/>
                  </a:lnTo>
                  <a:lnTo>
                    <a:pt x="3929" y="4939"/>
                  </a:lnTo>
                  <a:lnTo>
                    <a:pt x="3936" y="4946"/>
                  </a:lnTo>
                  <a:cubicBezTo>
                    <a:pt x="4060" y="5088"/>
                    <a:pt x="4330" y="5253"/>
                    <a:pt x="4525" y="5351"/>
                  </a:cubicBezTo>
                  <a:cubicBezTo>
                    <a:pt x="4559" y="5364"/>
                    <a:pt x="4586" y="5394"/>
                    <a:pt x="4600" y="5435"/>
                  </a:cubicBezTo>
                  <a:cubicBezTo>
                    <a:pt x="4613" y="5472"/>
                    <a:pt x="4613" y="5513"/>
                    <a:pt x="4597" y="5546"/>
                  </a:cubicBezTo>
                  <a:cubicBezTo>
                    <a:pt x="4580" y="5583"/>
                    <a:pt x="4549" y="5610"/>
                    <a:pt x="4512" y="5623"/>
                  </a:cubicBezTo>
                  <a:cubicBezTo>
                    <a:pt x="4496" y="5629"/>
                    <a:pt x="4480" y="5632"/>
                    <a:pt x="4464" y="5632"/>
                  </a:cubicBezTo>
                  <a:cubicBezTo>
                    <a:pt x="4442" y="5632"/>
                    <a:pt x="4419" y="5627"/>
                    <a:pt x="4398" y="5617"/>
                  </a:cubicBezTo>
                  <a:cubicBezTo>
                    <a:pt x="4387" y="5610"/>
                    <a:pt x="4296" y="5570"/>
                    <a:pt x="4178" y="5499"/>
                  </a:cubicBezTo>
                  <a:cubicBezTo>
                    <a:pt x="4054" y="5424"/>
                    <a:pt x="3878" y="5314"/>
                    <a:pt x="3750" y="5182"/>
                  </a:cubicBezTo>
                  <a:lnTo>
                    <a:pt x="3743" y="5178"/>
                  </a:lnTo>
                  <a:lnTo>
                    <a:pt x="2873" y="6288"/>
                  </a:lnTo>
                  <a:lnTo>
                    <a:pt x="2870" y="6294"/>
                  </a:lnTo>
                  <a:lnTo>
                    <a:pt x="2877" y="6298"/>
                  </a:lnTo>
                  <a:cubicBezTo>
                    <a:pt x="3039" y="6436"/>
                    <a:pt x="3346" y="6675"/>
                    <a:pt x="3565" y="6840"/>
                  </a:cubicBezTo>
                  <a:cubicBezTo>
                    <a:pt x="3629" y="6891"/>
                    <a:pt x="3642" y="6982"/>
                    <a:pt x="3592" y="7050"/>
                  </a:cubicBezTo>
                  <a:cubicBezTo>
                    <a:pt x="3564" y="7087"/>
                    <a:pt x="3519" y="7106"/>
                    <a:pt x="3474" y="7106"/>
                  </a:cubicBezTo>
                  <a:cubicBezTo>
                    <a:pt x="3448" y="7106"/>
                    <a:pt x="3422" y="7100"/>
                    <a:pt x="3399" y="7087"/>
                  </a:cubicBezTo>
                  <a:cubicBezTo>
                    <a:pt x="3393" y="7083"/>
                    <a:pt x="3389" y="7080"/>
                    <a:pt x="3386" y="7077"/>
                  </a:cubicBezTo>
                  <a:cubicBezTo>
                    <a:pt x="3308" y="7019"/>
                    <a:pt x="2921" y="6726"/>
                    <a:pt x="2691" y="6534"/>
                  </a:cubicBezTo>
                  <a:lnTo>
                    <a:pt x="2688" y="6527"/>
                  </a:lnTo>
                  <a:lnTo>
                    <a:pt x="1852" y="7593"/>
                  </a:lnTo>
                  <a:lnTo>
                    <a:pt x="1855" y="7596"/>
                  </a:lnTo>
                  <a:cubicBezTo>
                    <a:pt x="2165" y="7967"/>
                    <a:pt x="2462" y="8085"/>
                    <a:pt x="2516" y="8105"/>
                  </a:cubicBezTo>
                  <a:lnTo>
                    <a:pt x="2520" y="8105"/>
                  </a:lnTo>
                  <a:cubicBezTo>
                    <a:pt x="2557" y="8115"/>
                    <a:pt x="2587" y="8142"/>
                    <a:pt x="2607" y="8175"/>
                  </a:cubicBezTo>
                  <a:cubicBezTo>
                    <a:pt x="2624" y="8213"/>
                    <a:pt x="2630" y="8253"/>
                    <a:pt x="2617" y="8290"/>
                  </a:cubicBezTo>
                  <a:cubicBezTo>
                    <a:pt x="2598" y="8355"/>
                    <a:pt x="2538" y="8396"/>
                    <a:pt x="2474" y="8396"/>
                  </a:cubicBezTo>
                  <a:cubicBezTo>
                    <a:pt x="2461" y="8396"/>
                    <a:pt x="2448" y="8395"/>
                    <a:pt x="2435" y="8391"/>
                  </a:cubicBezTo>
                  <a:cubicBezTo>
                    <a:pt x="2432" y="8388"/>
                    <a:pt x="2338" y="8361"/>
                    <a:pt x="2193" y="8276"/>
                  </a:cubicBezTo>
                  <a:cubicBezTo>
                    <a:pt x="2068" y="8203"/>
                    <a:pt x="1872" y="8064"/>
                    <a:pt x="1670" y="7839"/>
                  </a:cubicBezTo>
                  <a:lnTo>
                    <a:pt x="1664" y="7831"/>
                  </a:lnTo>
                  <a:lnTo>
                    <a:pt x="396" y="9450"/>
                  </a:lnTo>
                  <a:lnTo>
                    <a:pt x="389" y="9457"/>
                  </a:lnTo>
                  <a:lnTo>
                    <a:pt x="1393" y="10101"/>
                  </a:lnTo>
                  <a:lnTo>
                    <a:pt x="1933" y="10465"/>
                  </a:lnTo>
                  <a:lnTo>
                    <a:pt x="7364" y="3510"/>
                  </a:lnTo>
                  <a:cubicBezTo>
                    <a:pt x="7388" y="3476"/>
                    <a:pt x="7428" y="3456"/>
                    <a:pt x="7469" y="3453"/>
                  </a:cubicBezTo>
                  <a:cubicBezTo>
                    <a:pt x="7984" y="3415"/>
                    <a:pt x="8449" y="3126"/>
                    <a:pt x="8709" y="2681"/>
                  </a:cubicBezTo>
                  <a:cubicBezTo>
                    <a:pt x="8921" y="2320"/>
                    <a:pt x="8982" y="1898"/>
                    <a:pt x="8874" y="1490"/>
                  </a:cubicBezTo>
                  <a:cubicBezTo>
                    <a:pt x="8770" y="1083"/>
                    <a:pt x="8510" y="742"/>
                    <a:pt x="8149" y="529"/>
                  </a:cubicBezTo>
                  <a:cubicBezTo>
                    <a:pt x="7906" y="386"/>
                    <a:pt x="7633" y="313"/>
                    <a:pt x="7357" y="313"/>
                  </a:cubicBezTo>
                  <a:close/>
                  <a:moveTo>
                    <a:pt x="7357" y="17"/>
                  </a:moveTo>
                  <a:cubicBezTo>
                    <a:pt x="7678" y="17"/>
                    <a:pt x="8004" y="101"/>
                    <a:pt x="8301" y="274"/>
                  </a:cubicBezTo>
                  <a:cubicBezTo>
                    <a:pt x="9188" y="796"/>
                    <a:pt x="9488" y="1942"/>
                    <a:pt x="8966" y="2832"/>
                  </a:cubicBezTo>
                  <a:cubicBezTo>
                    <a:pt x="8672" y="3338"/>
                    <a:pt x="8146" y="3678"/>
                    <a:pt x="7563" y="3742"/>
                  </a:cubicBezTo>
                  <a:lnTo>
                    <a:pt x="7559" y="3742"/>
                  </a:lnTo>
                  <a:lnTo>
                    <a:pt x="2081" y="10758"/>
                  </a:lnTo>
                  <a:cubicBezTo>
                    <a:pt x="2051" y="10796"/>
                    <a:pt x="2008" y="10816"/>
                    <a:pt x="1965" y="10816"/>
                  </a:cubicBezTo>
                  <a:cubicBezTo>
                    <a:pt x="1939" y="10816"/>
                    <a:pt x="1913" y="10809"/>
                    <a:pt x="1889" y="10795"/>
                  </a:cubicBezTo>
                  <a:cubicBezTo>
                    <a:pt x="1886" y="10795"/>
                    <a:pt x="1882" y="10792"/>
                    <a:pt x="1879" y="10789"/>
                  </a:cubicBezTo>
                  <a:lnTo>
                    <a:pt x="1231" y="10347"/>
                  </a:lnTo>
                  <a:lnTo>
                    <a:pt x="92" y="9619"/>
                  </a:lnTo>
                  <a:cubicBezTo>
                    <a:pt x="55" y="9599"/>
                    <a:pt x="32" y="9561"/>
                    <a:pt x="25" y="9521"/>
                  </a:cubicBezTo>
                  <a:cubicBezTo>
                    <a:pt x="18" y="9480"/>
                    <a:pt x="28" y="9437"/>
                    <a:pt x="55" y="9403"/>
                  </a:cubicBezTo>
                  <a:lnTo>
                    <a:pt x="1511" y="7542"/>
                  </a:lnTo>
                  <a:lnTo>
                    <a:pt x="1515" y="7542"/>
                  </a:lnTo>
                  <a:cubicBezTo>
                    <a:pt x="1525" y="7512"/>
                    <a:pt x="1542" y="7484"/>
                    <a:pt x="1566" y="7467"/>
                  </a:cubicBezTo>
                  <a:cubicBezTo>
                    <a:pt x="1572" y="7464"/>
                    <a:pt x="1575" y="7461"/>
                    <a:pt x="1579" y="7458"/>
                  </a:cubicBezTo>
                  <a:lnTo>
                    <a:pt x="2506" y="6274"/>
                  </a:lnTo>
                  <a:cubicBezTo>
                    <a:pt x="2513" y="6238"/>
                    <a:pt x="2529" y="6207"/>
                    <a:pt x="2557" y="6183"/>
                  </a:cubicBezTo>
                  <a:cubicBezTo>
                    <a:pt x="2567" y="6173"/>
                    <a:pt x="2580" y="6166"/>
                    <a:pt x="2597" y="6160"/>
                  </a:cubicBezTo>
                  <a:lnTo>
                    <a:pt x="5557" y="2380"/>
                  </a:lnTo>
                  <a:lnTo>
                    <a:pt x="5557" y="2377"/>
                  </a:lnTo>
                  <a:cubicBezTo>
                    <a:pt x="5426" y="1892"/>
                    <a:pt x="5490" y="1366"/>
                    <a:pt x="5742" y="941"/>
                  </a:cubicBezTo>
                  <a:cubicBezTo>
                    <a:pt x="6089" y="347"/>
                    <a:pt x="6716" y="17"/>
                    <a:pt x="7357" y="17"/>
                  </a:cubicBezTo>
                  <a:close/>
                  <a:moveTo>
                    <a:pt x="7356" y="1"/>
                  </a:moveTo>
                  <a:cubicBezTo>
                    <a:pt x="6710" y="1"/>
                    <a:pt x="6080" y="333"/>
                    <a:pt x="5729" y="931"/>
                  </a:cubicBezTo>
                  <a:cubicBezTo>
                    <a:pt x="5476" y="1363"/>
                    <a:pt x="5409" y="1889"/>
                    <a:pt x="5540" y="2377"/>
                  </a:cubicBezTo>
                  <a:lnTo>
                    <a:pt x="2587" y="6146"/>
                  </a:lnTo>
                  <a:cubicBezTo>
                    <a:pt x="2574" y="6153"/>
                    <a:pt x="2560" y="6160"/>
                    <a:pt x="2546" y="6173"/>
                  </a:cubicBezTo>
                  <a:cubicBezTo>
                    <a:pt x="2516" y="6197"/>
                    <a:pt x="2499" y="6230"/>
                    <a:pt x="2493" y="6267"/>
                  </a:cubicBezTo>
                  <a:lnTo>
                    <a:pt x="1569" y="7444"/>
                  </a:lnTo>
                  <a:cubicBezTo>
                    <a:pt x="1566" y="7447"/>
                    <a:pt x="1562" y="7451"/>
                    <a:pt x="1555" y="7454"/>
                  </a:cubicBezTo>
                  <a:cubicBezTo>
                    <a:pt x="1528" y="7475"/>
                    <a:pt x="1508" y="7501"/>
                    <a:pt x="1498" y="7535"/>
                  </a:cubicBezTo>
                  <a:lnTo>
                    <a:pt x="41" y="9393"/>
                  </a:lnTo>
                  <a:cubicBezTo>
                    <a:pt x="15" y="9429"/>
                    <a:pt x="1" y="9477"/>
                    <a:pt x="11" y="9524"/>
                  </a:cubicBezTo>
                  <a:cubicBezTo>
                    <a:pt x="18" y="9568"/>
                    <a:pt x="45" y="9608"/>
                    <a:pt x="82" y="9632"/>
                  </a:cubicBezTo>
                  <a:lnTo>
                    <a:pt x="1222" y="10360"/>
                  </a:lnTo>
                  <a:lnTo>
                    <a:pt x="1869" y="10802"/>
                  </a:lnTo>
                  <a:cubicBezTo>
                    <a:pt x="1872" y="10805"/>
                    <a:pt x="1876" y="10809"/>
                    <a:pt x="1879" y="10809"/>
                  </a:cubicBezTo>
                  <a:cubicBezTo>
                    <a:pt x="1906" y="10825"/>
                    <a:pt x="1933" y="10832"/>
                    <a:pt x="1963" y="10832"/>
                  </a:cubicBezTo>
                  <a:cubicBezTo>
                    <a:pt x="2011" y="10832"/>
                    <a:pt x="2061" y="10809"/>
                    <a:pt x="2092" y="10769"/>
                  </a:cubicBezTo>
                  <a:lnTo>
                    <a:pt x="7566" y="3759"/>
                  </a:lnTo>
                  <a:cubicBezTo>
                    <a:pt x="8153" y="3692"/>
                    <a:pt x="8683" y="3348"/>
                    <a:pt x="8979" y="2839"/>
                  </a:cubicBezTo>
                  <a:cubicBezTo>
                    <a:pt x="9235" y="2407"/>
                    <a:pt x="9306" y="1898"/>
                    <a:pt x="9178" y="1413"/>
                  </a:cubicBezTo>
                  <a:cubicBezTo>
                    <a:pt x="9050" y="924"/>
                    <a:pt x="8743" y="516"/>
                    <a:pt x="8308" y="260"/>
                  </a:cubicBezTo>
                  <a:cubicBezTo>
                    <a:pt x="8009" y="84"/>
                    <a:pt x="7680" y="1"/>
                    <a:pt x="7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3"/>
            <p:cNvSpPr/>
            <p:nvPr/>
          </p:nvSpPr>
          <p:spPr>
            <a:xfrm>
              <a:off x="4639575" y="2859125"/>
              <a:ext cx="232475" cy="270675"/>
            </a:xfrm>
            <a:custGeom>
              <a:avLst/>
              <a:gdLst/>
              <a:ahLst/>
              <a:cxnLst/>
              <a:rect l="l" t="t" r="r" b="b"/>
              <a:pathLst>
                <a:path w="9299" h="10827" extrusionOk="0">
                  <a:moveTo>
                    <a:pt x="7355" y="324"/>
                  </a:moveTo>
                  <a:cubicBezTo>
                    <a:pt x="7628" y="324"/>
                    <a:pt x="7898" y="396"/>
                    <a:pt x="8139" y="537"/>
                  </a:cubicBezTo>
                  <a:cubicBezTo>
                    <a:pt x="8500" y="749"/>
                    <a:pt x="8752" y="1086"/>
                    <a:pt x="8857" y="1491"/>
                  </a:cubicBezTo>
                  <a:cubicBezTo>
                    <a:pt x="8965" y="1895"/>
                    <a:pt x="8904" y="2314"/>
                    <a:pt x="8695" y="2670"/>
                  </a:cubicBezTo>
                  <a:cubicBezTo>
                    <a:pt x="8436" y="3112"/>
                    <a:pt x="7977" y="3399"/>
                    <a:pt x="7465" y="3436"/>
                  </a:cubicBezTo>
                  <a:cubicBezTo>
                    <a:pt x="7417" y="3439"/>
                    <a:pt x="7377" y="3463"/>
                    <a:pt x="7350" y="3496"/>
                  </a:cubicBezTo>
                  <a:lnTo>
                    <a:pt x="1926" y="10445"/>
                  </a:lnTo>
                  <a:lnTo>
                    <a:pt x="1400" y="10084"/>
                  </a:lnTo>
                  <a:lnTo>
                    <a:pt x="405" y="9451"/>
                  </a:lnTo>
                  <a:lnTo>
                    <a:pt x="1663" y="7849"/>
                  </a:lnTo>
                  <a:cubicBezTo>
                    <a:pt x="1862" y="8075"/>
                    <a:pt x="2057" y="8210"/>
                    <a:pt x="2181" y="8287"/>
                  </a:cubicBezTo>
                  <a:cubicBezTo>
                    <a:pt x="2327" y="8371"/>
                    <a:pt x="2421" y="8399"/>
                    <a:pt x="2428" y="8399"/>
                  </a:cubicBezTo>
                  <a:cubicBezTo>
                    <a:pt x="2443" y="8404"/>
                    <a:pt x="2459" y="8406"/>
                    <a:pt x="2474" y="8406"/>
                  </a:cubicBezTo>
                  <a:cubicBezTo>
                    <a:pt x="2542" y="8406"/>
                    <a:pt x="2605" y="8359"/>
                    <a:pt x="2626" y="8290"/>
                  </a:cubicBezTo>
                  <a:cubicBezTo>
                    <a:pt x="2640" y="8250"/>
                    <a:pt x="2634" y="8206"/>
                    <a:pt x="2613" y="8169"/>
                  </a:cubicBezTo>
                  <a:cubicBezTo>
                    <a:pt x="2593" y="8129"/>
                    <a:pt x="2559" y="8102"/>
                    <a:pt x="2519" y="8088"/>
                  </a:cubicBezTo>
                  <a:lnTo>
                    <a:pt x="2516" y="8088"/>
                  </a:lnTo>
                  <a:cubicBezTo>
                    <a:pt x="2461" y="8068"/>
                    <a:pt x="2172" y="7954"/>
                    <a:pt x="1865" y="7590"/>
                  </a:cubicBezTo>
                  <a:lnTo>
                    <a:pt x="2684" y="6544"/>
                  </a:lnTo>
                  <a:cubicBezTo>
                    <a:pt x="2914" y="6736"/>
                    <a:pt x="3298" y="7027"/>
                    <a:pt x="3372" y="7084"/>
                  </a:cubicBezTo>
                  <a:cubicBezTo>
                    <a:pt x="3379" y="7091"/>
                    <a:pt x="3385" y="7094"/>
                    <a:pt x="3389" y="7094"/>
                  </a:cubicBezTo>
                  <a:cubicBezTo>
                    <a:pt x="3414" y="7110"/>
                    <a:pt x="3443" y="7117"/>
                    <a:pt x="3471" y="7117"/>
                  </a:cubicBezTo>
                  <a:cubicBezTo>
                    <a:pt x="3520" y="7117"/>
                    <a:pt x="3567" y="7094"/>
                    <a:pt x="3597" y="7053"/>
                  </a:cubicBezTo>
                  <a:cubicBezTo>
                    <a:pt x="3652" y="6983"/>
                    <a:pt x="3638" y="6882"/>
                    <a:pt x="3567" y="6828"/>
                  </a:cubicBezTo>
                  <a:cubicBezTo>
                    <a:pt x="3351" y="6663"/>
                    <a:pt x="3048" y="6426"/>
                    <a:pt x="2883" y="6288"/>
                  </a:cubicBezTo>
                  <a:lnTo>
                    <a:pt x="3743" y="5192"/>
                  </a:lnTo>
                  <a:cubicBezTo>
                    <a:pt x="3871" y="5320"/>
                    <a:pt x="4042" y="5435"/>
                    <a:pt x="4168" y="5506"/>
                  </a:cubicBezTo>
                  <a:cubicBezTo>
                    <a:pt x="4285" y="5577"/>
                    <a:pt x="4377" y="5620"/>
                    <a:pt x="4386" y="5624"/>
                  </a:cubicBezTo>
                  <a:cubicBezTo>
                    <a:pt x="4409" y="5635"/>
                    <a:pt x="4434" y="5642"/>
                    <a:pt x="4459" y="5642"/>
                  </a:cubicBezTo>
                  <a:cubicBezTo>
                    <a:pt x="4477" y="5642"/>
                    <a:pt x="4494" y="5638"/>
                    <a:pt x="4512" y="5631"/>
                  </a:cubicBezTo>
                  <a:cubicBezTo>
                    <a:pt x="4552" y="5617"/>
                    <a:pt x="4585" y="5587"/>
                    <a:pt x="4602" y="5550"/>
                  </a:cubicBezTo>
                  <a:cubicBezTo>
                    <a:pt x="4622" y="5513"/>
                    <a:pt x="4622" y="5469"/>
                    <a:pt x="4609" y="5425"/>
                  </a:cubicBezTo>
                  <a:cubicBezTo>
                    <a:pt x="4596" y="5385"/>
                    <a:pt x="4565" y="5351"/>
                    <a:pt x="4528" y="5334"/>
                  </a:cubicBezTo>
                  <a:cubicBezTo>
                    <a:pt x="4333" y="5239"/>
                    <a:pt x="4070" y="5074"/>
                    <a:pt x="3941" y="4936"/>
                  </a:cubicBezTo>
                  <a:lnTo>
                    <a:pt x="5847" y="2509"/>
                  </a:lnTo>
                  <a:cubicBezTo>
                    <a:pt x="5880" y="2468"/>
                    <a:pt x="5890" y="2411"/>
                    <a:pt x="5873" y="2361"/>
                  </a:cubicBezTo>
                  <a:cubicBezTo>
                    <a:pt x="5732" y="1926"/>
                    <a:pt x="5779" y="1477"/>
                    <a:pt x="6004" y="1093"/>
                  </a:cubicBezTo>
                  <a:cubicBezTo>
                    <a:pt x="6217" y="736"/>
                    <a:pt x="6555" y="479"/>
                    <a:pt x="6959" y="375"/>
                  </a:cubicBezTo>
                  <a:cubicBezTo>
                    <a:pt x="7090" y="341"/>
                    <a:pt x="7223" y="324"/>
                    <a:pt x="7355" y="324"/>
                  </a:cubicBezTo>
                  <a:close/>
                  <a:moveTo>
                    <a:pt x="7353" y="314"/>
                  </a:moveTo>
                  <a:cubicBezTo>
                    <a:pt x="7220" y="314"/>
                    <a:pt x="7086" y="331"/>
                    <a:pt x="6955" y="364"/>
                  </a:cubicBezTo>
                  <a:cubicBezTo>
                    <a:pt x="6547" y="470"/>
                    <a:pt x="6207" y="729"/>
                    <a:pt x="5998" y="1089"/>
                  </a:cubicBezTo>
                  <a:cubicBezTo>
                    <a:pt x="5769" y="1474"/>
                    <a:pt x="5721" y="1929"/>
                    <a:pt x="5863" y="2364"/>
                  </a:cubicBezTo>
                  <a:cubicBezTo>
                    <a:pt x="5877" y="2411"/>
                    <a:pt x="5870" y="2462"/>
                    <a:pt x="5836" y="2502"/>
                  </a:cubicBezTo>
                  <a:lnTo>
                    <a:pt x="3928" y="4936"/>
                  </a:lnTo>
                  <a:lnTo>
                    <a:pt x="3932" y="4940"/>
                  </a:lnTo>
                  <a:cubicBezTo>
                    <a:pt x="4059" y="5082"/>
                    <a:pt x="4326" y="5247"/>
                    <a:pt x="4525" y="5344"/>
                  </a:cubicBezTo>
                  <a:cubicBezTo>
                    <a:pt x="4559" y="5361"/>
                    <a:pt x="4585" y="5391"/>
                    <a:pt x="4599" y="5432"/>
                  </a:cubicBezTo>
                  <a:cubicBezTo>
                    <a:pt x="4613" y="5469"/>
                    <a:pt x="4613" y="5510"/>
                    <a:pt x="4593" y="5547"/>
                  </a:cubicBezTo>
                  <a:cubicBezTo>
                    <a:pt x="4576" y="5580"/>
                    <a:pt x="4545" y="5607"/>
                    <a:pt x="4508" y="5620"/>
                  </a:cubicBezTo>
                  <a:cubicBezTo>
                    <a:pt x="4490" y="5627"/>
                    <a:pt x="4472" y="5630"/>
                    <a:pt x="4454" y="5630"/>
                  </a:cubicBezTo>
                  <a:cubicBezTo>
                    <a:pt x="4434" y="5630"/>
                    <a:pt x="4413" y="5626"/>
                    <a:pt x="4394" y="5617"/>
                  </a:cubicBezTo>
                  <a:cubicBezTo>
                    <a:pt x="4383" y="5611"/>
                    <a:pt x="4292" y="5567"/>
                    <a:pt x="4171" y="5499"/>
                  </a:cubicBezTo>
                  <a:cubicBezTo>
                    <a:pt x="4050" y="5425"/>
                    <a:pt x="3874" y="5311"/>
                    <a:pt x="3746" y="5183"/>
                  </a:cubicBezTo>
                  <a:lnTo>
                    <a:pt x="3743" y="5179"/>
                  </a:lnTo>
                  <a:lnTo>
                    <a:pt x="2869" y="6291"/>
                  </a:lnTo>
                  <a:lnTo>
                    <a:pt x="2873" y="6295"/>
                  </a:lnTo>
                  <a:cubicBezTo>
                    <a:pt x="3035" y="6430"/>
                    <a:pt x="3345" y="6672"/>
                    <a:pt x="3561" y="6834"/>
                  </a:cubicBezTo>
                  <a:cubicBezTo>
                    <a:pt x="3628" y="6885"/>
                    <a:pt x="3642" y="6979"/>
                    <a:pt x="3591" y="7047"/>
                  </a:cubicBezTo>
                  <a:cubicBezTo>
                    <a:pt x="3561" y="7086"/>
                    <a:pt x="3515" y="7107"/>
                    <a:pt x="3469" y="7107"/>
                  </a:cubicBezTo>
                  <a:cubicBezTo>
                    <a:pt x="3444" y="7107"/>
                    <a:pt x="3418" y="7101"/>
                    <a:pt x="3395" y="7087"/>
                  </a:cubicBezTo>
                  <a:cubicBezTo>
                    <a:pt x="3389" y="7084"/>
                    <a:pt x="3385" y="7080"/>
                    <a:pt x="3379" y="7077"/>
                  </a:cubicBezTo>
                  <a:cubicBezTo>
                    <a:pt x="3304" y="7019"/>
                    <a:pt x="2914" y="6723"/>
                    <a:pt x="2687" y="6531"/>
                  </a:cubicBezTo>
                  <a:lnTo>
                    <a:pt x="2684" y="6527"/>
                  </a:lnTo>
                  <a:lnTo>
                    <a:pt x="1855" y="7586"/>
                  </a:lnTo>
                  <a:lnTo>
                    <a:pt x="1851" y="7590"/>
                  </a:lnTo>
                  <a:lnTo>
                    <a:pt x="1855" y="7593"/>
                  </a:lnTo>
                  <a:cubicBezTo>
                    <a:pt x="2165" y="7960"/>
                    <a:pt x="2458" y="8078"/>
                    <a:pt x="2512" y="8099"/>
                  </a:cubicBezTo>
                  <a:lnTo>
                    <a:pt x="2516" y="8099"/>
                  </a:lnTo>
                  <a:cubicBezTo>
                    <a:pt x="2553" y="8112"/>
                    <a:pt x="2586" y="8136"/>
                    <a:pt x="2603" y="8172"/>
                  </a:cubicBezTo>
                  <a:cubicBezTo>
                    <a:pt x="2623" y="8210"/>
                    <a:pt x="2626" y="8250"/>
                    <a:pt x="2617" y="8287"/>
                  </a:cubicBezTo>
                  <a:cubicBezTo>
                    <a:pt x="2598" y="8353"/>
                    <a:pt x="2538" y="8395"/>
                    <a:pt x="2472" y="8395"/>
                  </a:cubicBezTo>
                  <a:cubicBezTo>
                    <a:pt x="2458" y="8395"/>
                    <a:pt x="2443" y="8393"/>
                    <a:pt x="2428" y="8388"/>
                  </a:cubicBezTo>
                  <a:cubicBezTo>
                    <a:pt x="2424" y="8388"/>
                    <a:pt x="2334" y="8362"/>
                    <a:pt x="2189" y="8278"/>
                  </a:cubicBezTo>
                  <a:cubicBezTo>
                    <a:pt x="2060" y="8203"/>
                    <a:pt x="1868" y="8065"/>
                    <a:pt x="1666" y="7836"/>
                  </a:cubicBezTo>
                  <a:lnTo>
                    <a:pt x="1660" y="7833"/>
                  </a:lnTo>
                  <a:lnTo>
                    <a:pt x="388" y="9454"/>
                  </a:lnTo>
                  <a:lnTo>
                    <a:pt x="1393" y="10094"/>
                  </a:lnTo>
                  <a:lnTo>
                    <a:pt x="1926" y="10458"/>
                  </a:lnTo>
                  <a:lnTo>
                    <a:pt x="7356" y="3504"/>
                  </a:lnTo>
                  <a:cubicBezTo>
                    <a:pt x="7384" y="3470"/>
                    <a:pt x="7424" y="3450"/>
                    <a:pt x="7465" y="3446"/>
                  </a:cubicBezTo>
                  <a:cubicBezTo>
                    <a:pt x="7980" y="3409"/>
                    <a:pt x="8445" y="3123"/>
                    <a:pt x="8705" y="2678"/>
                  </a:cubicBezTo>
                  <a:cubicBezTo>
                    <a:pt x="8917" y="2317"/>
                    <a:pt x="8975" y="1895"/>
                    <a:pt x="8870" y="1487"/>
                  </a:cubicBezTo>
                  <a:cubicBezTo>
                    <a:pt x="8763" y="1083"/>
                    <a:pt x="8506" y="742"/>
                    <a:pt x="8145" y="530"/>
                  </a:cubicBezTo>
                  <a:cubicBezTo>
                    <a:pt x="7902" y="387"/>
                    <a:pt x="7629" y="314"/>
                    <a:pt x="7353" y="314"/>
                  </a:cubicBezTo>
                  <a:close/>
                  <a:moveTo>
                    <a:pt x="7353" y="11"/>
                  </a:moveTo>
                  <a:cubicBezTo>
                    <a:pt x="7674" y="11"/>
                    <a:pt x="8000" y="95"/>
                    <a:pt x="8297" y="267"/>
                  </a:cubicBezTo>
                  <a:cubicBezTo>
                    <a:pt x="8729" y="520"/>
                    <a:pt x="9035" y="928"/>
                    <a:pt x="9160" y="1413"/>
                  </a:cubicBezTo>
                  <a:cubicBezTo>
                    <a:pt x="9289" y="1895"/>
                    <a:pt x="9217" y="2401"/>
                    <a:pt x="8965" y="2829"/>
                  </a:cubicBezTo>
                  <a:cubicBezTo>
                    <a:pt x="8668" y="3335"/>
                    <a:pt x="8142" y="3675"/>
                    <a:pt x="7559" y="3742"/>
                  </a:cubicBezTo>
                  <a:lnTo>
                    <a:pt x="7555" y="3742"/>
                  </a:lnTo>
                  <a:lnTo>
                    <a:pt x="2077" y="10758"/>
                  </a:lnTo>
                  <a:cubicBezTo>
                    <a:pt x="2047" y="10795"/>
                    <a:pt x="2003" y="10815"/>
                    <a:pt x="1958" y="10815"/>
                  </a:cubicBezTo>
                  <a:cubicBezTo>
                    <a:pt x="1932" y="10815"/>
                    <a:pt x="1906" y="10809"/>
                    <a:pt x="1882" y="10795"/>
                  </a:cubicBezTo>
                  <a:cubicBezTo>
                    <a:pt x="1878" y="10792"/>
                    <a:pt x="1875" y="10792"/>
                    <a:pt x="1875" y="10789"/>
                  </a:cubicBezTo>
                  <a:lnTo>
                    <a:pt x="1227" y="10347"/>
                  </a:lnTo>
                  <a:lnTo>
                    <a:pt x="88" y="9619"/>
                  </a:lnTo>
                  <a:cubicBezTo>
                    <a:pt x="51" y="9596"/>
                    <a:pt x="28" y="9558"/>
                    <a:pt x="17" y="9518"/>
                  </a:cubicBezTo>
                  <a:cubicBezTo>
                    <a:pt x="11" y="9477"/>
                    <a:pt x="24" y="9434"/>
                    <a:pt x="48" y="9400"/>
                  </a:cubicBezTo>
                  <a:lnTo>
                    <a:pt x="1507" y="7539"/>
                  </a:lnTo>
                  <a:lnTo>
                    <a:pt x="1507" y="7536"/>
                  </a:lnTo>
                  <a:cubicBezTo>
                    <a:pt x="1518" y="7505"/>
                    <a:pt x="1534" y="7481"/>
                    <a:pt x="1562" y="7461"/>
                  </a:cubicBezTo>
                  <a:cubicBezTo>
                    <a:pt x="1565" y="7458"/>
                    <a:pt x="1568" y="7455"/>
                    <a:pt x="1575" y="7451"/>
                  </a:cubicBezTo>
                  <a:lnTo>
                    <a:pt x="2499" y="6271"/>
                  </a:lnTo>
                  <a:lnTo>
                    <a:pt x="2502" y="6271"/>
                  </a:lnTo>
                  <a:lnTo>
                    <a:pt x="2502" y="6268"/>
                  </a:lnTo>
                  <a:cubicBezTo>
                    <a:pt x="2505" y="6235"/>
                    <a:pt x="2522" y="6204"/>
                    <a:pt x="2550" y="6180"/>
                  </a:cubicBezTo>
                  <a:cubicBezTo>
                    <a:pt x="2563" y="6170"/>
                    <a:pt x="2576" y="6160"/>
                    <a:pt x="2593" y="6154"/>
                  </a:cubicBezTo>
                  <a:lnTo>
                    <a:pt x="5550" y="2381"/>
                  </a:lnTo>
                  <a:lnTo>
                    <a:pt x="5553" y="2377"/>
                  </a:lnTo>
                  <a:lnTo>
                    <a:pt x="5550" y="2374"/>
                  </a:lnTo>
                  <a:cubicBezTo>
                    <a:pt x="5418" y="1889"/>
                    <a:pt x="5486" y="1363"/>
                    <a:pt x="5735" y="935"/>
                  </a:cubicBezTo>
                  <a:cubicBezTo>
                    <a:pt x="6082" y="341"/>
                    <a:pt x="6709" y="11"/>
                    <a:pt x="7353" y="11"/>
                  </a:cubicBezTo>
                  <a:close/>
                  <a:moveTo>
                    <a:pt x="7352" y="1"/>
                  </a:moveTo>
                  <a:cubicBezTo>
                    <a:pt x="6706" y="1"/>
                    <a:pt x="6076" y="334"/>
                    <a:pt x="5725" y="931"/>
                  </a:cubicBezTo>
                  <a:cubicBezTo>
                    <a:pt x="5475" y="1360"/>
                    <a:pt x="5408" y="1886"/>
                    <a:pt x="5539" y="2374"/>
                  </a:cubicBezTo>
                  <a:lnTo>
                    <a:pt x="2586" y="6143"/>
                  </a:lnTo>
                  <a:cubicBezTo>
                    <a:pt x="2570" y="6150"/>
                    <a:pt x="2556" y="6160"/>
                    <a:pt x="2542" y="6170"/>
                  </a:cubicBezTo>
                  <a:cubicBezTo>
                    <a:pt x="2516" y="6197"/>
                    <a:pt x="2495" y="6230"/>
                    <a:pt x="2492" y="6268"/>
                  </a:cubicBezTo>
                  <a:lnTo>
                    <a:pt x="1568" y="7444"/>
                  </a:lnTo>
                  <a:cubicBezTo>
                    <a:pt x="1565" y="7448"/>
                    <a:pt x="1558" y="7448"/>
                    <a:pt x="1554" y="7451"/>
                  </a:cubicBezTo>
                  <a:cubicBezTo>
                    <a:pt x="1528" y="7472"/>
                    <a:pt x="1507" y="7502"/>
                    <a:pt x="1498" y="7532"/>
                  </a:cubicBezTo>
                  <a:lnTo>
                    <a:pt x="41" y="9393"/>
                  </a:lnTo>
                  <a:cubicBezTo>
                    <a:pt x="11" y="9426"/>
                    <a:pt x="1" y="9474"/>
                    <a:pt x="7" y="9518"/>
                  </a:cubicBezTo>
                  <a:cubicBezTo>
                    <a:pt x="17" y="9565"/>
                    <a:pt x="41" y="9605"/>
                    <a:pt x="82" y="9629"/>
                  </a:cubicBezTo>
                  <a:lnTo>
                    <a:pt x="1221" y="10354"/>
                  </a:lnTo>
                  <a:lnTo>
                    <a:pt x="1868" y="10799"/>
                  </a:lnTo>
                  <a:cubicBezTo>
                    <a:pt x="1872" y="10799"/>
                    <a:pt x="1875" y="10802"/>
                    <a:pt x="1878" y="10802"/>
                  </a:cubicBezTo>
                  <a:cubicBezTo>
                    <a:pt x="1902" y="10819"/>
                    <a:pt x="1929" y="10826"/>
                    <a:pt x="1959" y="10826"/>
                  </a:cubicBezTo>
                  <a:cubicBezTo>
                    <a:pt x="2007" y="10826"/>
                    <a:pt x="2054" y="10806"/>
                    <a:pt x="2088" y="10766"/>
                  </a:cubicBezTo>
                  <a:lnTo>
                    <a:pt x="7562" y="3753"/>
                  </a:lnTo>
                  <a:cubicBezTo>
                    <a:pt x="8149" y="3686"/>
                    <a:pt x="8674" y="3342"/>
                    <a:pt x="8975" y="2836"/>
                  </a:cubicBezTo>
                  <a:cubicBezTo>
                    <a:pt x="9228" y="2404"/>
                    <a:pt x="9298" y="1895"/>
                    <a:pt x="9170" y="1410"/>
                  </a:cubicBezTo>
                  <a:cubicBezTo>
                    <a:pt x="9046" y="921"/>
                    <a:pt x="8735" y="513"/>
                    <a:pt x="8304" y="260"/>
                  </a:cubicBezTo>
                  <a:cubicBezTo>
                    <a:pt x="8005" y="85"/>
                    <a:pt x="7676" y="1"/>
                    <a:pt x="7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3"/>
            <p:cNvSpPr/>
            <p:nvPr/>
          </p:nvSpPr>
          <p:spPr>
            <a:xfrm>
              <a:off x="4639400" y="2858950"/>
              <a:ext cx="232825" cy="271000"/>
            </a:xfrm>
            <a:custGeom>
              <a:avLst/>
              <a:gdLst/>
              <a:ahLst/>
              <a:cxnLst/>
              <a:rect l="l" t="t" r="r" b="b"/>
              <a:pathLst>
                <a:path w="9313" h="10840" extrusionOk="0">
                  <a:moveTo>
                    <a:pt x="7359" y="338"/>
                  </a:moveTo>
                  <a:cubicBezTo>
                    <a:pt x="7632" y="338"/>
                    <a:pt x="7901" y="410"/>
                    <a:pt x="8143" y="553"/>
                  </a:cubicBezTo>
                  <a:cubicBezTo>
                    <a:pt x="8499" y="763"/>
                    <a:pt x="8753" y="1096"/>
                    <a:pt x="8857" y="1498"/>
                  </a:cubicBezTo>
                  <a:cubicBezTo>
                    <a:pt x="8961" y="1902"/>
                    <a:pt x="8904" y="2317"/>
                    <a:pt x="8695" y="2674"/>
                  </a:cubicBezTo>
                  <a:cubicBezTo>
                    <a:pt x="8439" y="3113"/>
                    <a:pt x="7981" y="3396"/>
                    <a:pt x="7472" y="3436"/>
                  </a:cubicBezTo>
                  <a:cubicBezTo>
                    <a:pt x="7424" y="3440"/>
                    <a:pt x="7380" y="3463"/>
                    <a:pt x="7350" y="3500"/>
                  </a:cubicBezTo>
                  <a:lnTo>
                    <a:pt x="1930" y="10442"/>
                  </a:lnTo>
                  <a:lnTo>
                    <a:pt x="1410" y="10085"/>
                  </a:lnTo>
                  <a:lnTo>
                    <a:pt x="422" y="9458"/>
                  </a:lnTo>
                  <a:lnTo>
                    <a:pt x="1670" y="7869"/>
                  </a:lnTo>
                  <a:cubicBezTo>
                    <a:pt x="1869" y="8092"/>
                    <a:pt x="2061" y="8227"/>
                    <a:pt x="2185" y="8301"/>
                  </a:cubicBezTo>
                  <a:cubicBezTo>
                    <a:pt x="2330" y="8386"/>
                    <a:pt x="2428" y="8412"/>
                    <a:pt x="2431" y="8416"/>
                  </a:cubicBezTo>
                  <a:cubicBezTo>
                    <a:pt x="2446" y="8419"/>
                    <a:pt x="2461" y="8421"/>
                    <a:pt x="2475" y="8421"/>
                  </a:cubicBezTo>
                  <a:cubicBezTo>
                    <a:pt x="2549" y="8421"/>
                    <a:pt x="2618" y="8374"/>
                    <a:pt x="2641" y="8301"/>
                  </a:cubicBezTo>
                  <a:cubicBezTo>
                    <a:pt x="2654" y="8257"/>
                    <a:pt x="2650" y="8210"/>
                    <a:pt x="2627" y="8170"/>
                  </a:cubicBezTo>
                  <a:cubicBezTo>
                    <a:pt x="2607" y="8132"/>
                    <a:pt x="2570" y="8102"/>
                    <a:pt x="2529" y="8089"/>
                  </a:cubicBezTo>
                  <a:lnTo>
                    <a:pt x="2526" y="8089"/>
                  </a:lnTo>
                  <a:cubicBezTo>
                    <a:pt x="2472" y="8068"/>
                    <a:pt x="2185" y="7954"/>
                    <a:pt x="1882" y="7597"/>
                  </a:cubicBezTo>
                  <a:lnTo>
                    <a:pt x="2691" y="6561"/>
                  </a:lnTo>
                  <a:cubicBezTo>
                    <a:pt x="2924" y="6754"/>
                    <a:pt x="3301" y="7043"/>
                    <a:pt x="3375" y="7098"/>
                  </a:cubicBezTo>
                  <a:cubicBezTo>
                    <a:pt x="3382" y="7104"/>
                    <a:pt x="3386" y="7107"/>
                    <a:pt x="3392" y="7111"/>
                  </a:cubicBezTo>
                  <a:cubicBezTo>
                    <a:pt x="3419" y="7126"/>
                    <a:pt x="3448" y="7133"/>
                    <a:pt x="3476" y="7133"/>
                  </a:cubicBezTo>
                  <a:cubicBezTo>
                    <a:pt x="3528" y="7133"/>
                    <a:pt x="3579" y="7109"/>
                    <a:pt x="3612" y="7064"/>
                  </a:cubicBezTo>
                  <a:cubicBezTo>
                    <a:pt x="3669" y="6990"/>
                    <a:pt x="3655" y="6885"/>
                    <a:pt x="3581" y="6828"/>
                  </a:cubicBezTo>
                  <a:cubicBezTo>
                    <a:pt x="3369" y="6666"/>
                    <a:pt x="3065" y="6433"/>
                    <a:pt x="2904" y="6295"/>
                  </a:cubicBezTo>
                  <a:lnTo>
                    <a:pt x="3750" y="5213"/>
                  </a:lnTo>
                  <a:cubicBezTo>
                    <a:pt x="3878" y="5338"/>
                    <a:pt x="4049" y="5449"/>
                    <a:pt x="4171" y="5520"/>
                  </a:cubicBezTo>
                  <a:cubicBezTo>
                    <a:pt x="4289" y="5590"/>
                    <a:pt x="4380" y="5635"/>
                    <a:pt x="4390" y="5641"/>
                  </a:cubicBezTo>
                  <a:cubicBezTo>
                    <a:pt x="4413" y="5651"/>
                    <a:pt x="4439" y="5656"/>
                    <a:pt x="4465" y="5656"/>
                  </a:cubicBezTo>
                  <a:cubicBezTo>
                    <a:pt x="4484" y="5656"/>
                    <a:pt x="4503" y="5653"/>
                    <a:pt x="4522" y="5648"/>
                  </a:cubicBezTo>
                  <a:cubicBezTo>
                    <a:pt x="4562" y="5631"/>
                    <a:pt x="4600" y="5601"/>
                    <a:pt x="4616" y="5560"/>
                  </a:cubicBezTo>
                  <a:cubicBezTo>
                    <a:pt x="4636" y="5520"/>
                    <a:pt x="4640" y="5476"/>
                    <a:pt x="4623" y="5432"/>
                  </a:cubicBezTo>
                  <a:cubicBezTo>
                    <a:pt x="4609" y="5388"/>
                    <a:pt x="4575" y="5351"/>
                    <a:pt x="4539" y="5335"/>
                  </a:cubicBezTo>
                  <a:cubicBezTo>
                    <a:pt x="4346" y="5240"/>
                    <a:pt x="4087" y="5081"/>
                    <a:pt x="3962" y="4943"/>
                  </a:cubicBezTo>
                  <a:lnTo>
                    <a:pt x="5860" y="2523"/>
                  </a:lnTo>
                  <a:cubicBezTo>
                    <a:pt x="5894" y="2475"/>
                    <a:pt x="5904" y="2418"/>
                    <a:pt x="5887" y="2364"/>
                  </a:cubicBezTo>
                  <a:cubicBezTo>
                    <a:pt x="5748" y="1933"/>
                    <a:pt x="5796" y="1488"/>
                    <a:pt x="6019" y="1104"/>
                  </a:cubicBezTo>
                  <a:cubicBezTo>
                    <a:pt x="6227" y="749"/>
                    <a:pt x="6565" y="493"/>
                    <a:pt x="6966" y="388"/>
                  </a:cubicBezTo>
                  <a:cubicBezTo>
                    <a:pt x="7096" y="355"/>
                    <a:pt x="7228" y="338"/>
                    <a:pt x="7359" y="338"/>
                  </a:cubicBezTo>
                  <a:close/>
                  <a:moveTo>
                    <a:pt x="7359" y="313"/>
                  </a:moveTo>
                  <a:cubicBezTo>
                    <a:pt x="7226" y="313"/>
                    <a:pt x="7091" y="330"/>
                    <a:pt x="6959" y="365"/>
                  </a:cubicBezTo>
                  <a:cubicBezTo>
                    <a:pt x="6551" y="469"/>
                    <a:pt x="6210" y="729"/>
                    <a:pt x="5995" y="1090"/>
                  </a:cubicBezTo>
                  <a:cubicBezTo>
                    <a:pt x="5769" y="1481"/>
                    <a:pt x="5722" y="1936"/>
                    <a:pt x="5863" y="2374"/>
                  </a:cubicBezTo>
                  <a:cubicBezTo>
                    <a:pt x="5877" y="2418"/>
                    <a:pt x="5867" y="2469"/>
                    <a:pt x="5840" y="2506"/>
                  </a:cubicBezTo>
                  <a:lnTo>
                    <a:pt x="3932" y="4940"/>
                  </a:lnTo>
                  <a:lnTo>
                    <a:pt x="3925" y="4947"/>
                  </a:lnTo>
                  <a:lnTo>
                    <a:pt x="3935" y="4953"/>
                  </a:lnTo>
                  <a:cubicBezTo>
                    <a:pt x="4060" y="5095"/>
                    <a:pt x="4329" y="5260"/>
                    <a:pt x="4528" y="5358"/>
                  </a:cubicBezTo>
                  <a:cubicBezTo>
                    <a:pt x="4559" y="5375"/>
                    <a:pt x="4586" y="5402"/>
                    <a:pt x="4600" y="5439"/>
                  </a:cubicBezTo>
                  <a:cubicBezTo>
                    <a:pt x="4612" y="5476"/>
                    <a:pt x="4609" y="5517"/>
                    <a:pt x="4592" y="5550"/>
                  </a:cubicBezTo>
                  <a:cubicBezTo>
                    <a:pt x="4575" y="5584"/>
                    <a:pt x="4549" y="5607"/>
                    <a:pt x="4511" y="5621"/>
                  </a:cubicBezTo>
                  <a:cubicBezTo>
                    <a:pt x="4496" y="5627"/>
                    <a:pt x="4481" y="5629"/>
                    <a:pt x="4466" y="5629"/>
                  </a:cubicBezTo>
                  <a:cubicBezTo>
                    <a:pt x="4444" y="5629"/>
                    <a:pt x="4424" y="5624"/>
                    <a:pt x="4404" y="5614"/>
                  </a:cubicBezTo>
                  <a:cubicBezTo>
                    <a:pt x="4393" y="5610"/>
                    <a:pt x="4303" y="5567"/>
                    <a:pt x="4184" y="5500"/>
                  </a:cubicBezTo>
                  <a:cubicBezTo>
                    <a:pt x="4060" y="5425"/>
                    <a:pt x="3884" y="5311"/>
                    <a:pt x="3756" y="5182"/>
                  </a:cubicBezTo>
                  <a:lnTo>
                    <a:pt x="3746" y="5173"/>
                  </a:lnTo>
                  <a:lnTo>
                    <a:pt x="2866" y="6298"/>
                  </a:lnTo>
                  <a:lnTo>
                    <a:pt x="2876" y="6305"/>
                  </a:lnTo>
                  <a:cubicBezTo>
                    <a:pt x="3038" y="6444"/>
                    <a:pt x="3345" y="6682"/>
                    <a:pt x="3564" y="6848"/>
                  </a:cubicBezTo>
                  <a:cubicBezTo>
                    <a:pt x="3625" y="6895"/>
                    <a:pt x="3638" y="6986"/>
                    <a:pt x="3591" y="7051"/>
                  </a:cubicBezTo>
                  <a:cubicBezTo>
                    <a:pt x="3563" y="7087"/>
                    <a:pt x="3520" y="7107"/>
                    <a:pt x="3477" y="7107"/>
                  </a:cubicBezTo>
                  <a:cubicBezTo>
                    <a:pt x="3453" y="7107"/>
                    <a:pt x="3428" y="7100"/>
                    <a:pt x="3406" y="7087"/>
                  </a:cubicBezTo>
                  <a:cubicBezTo>
                    <a:pt x="3399" y="7084"/>
                    <a:pt x="3396" y="7081"/>
                    <a:pt x="3392" y="7077"/>
                  </a:cubicBezTo>
                  <a:cubicBezTo>
                    <a:pt x="3315" y="7020"/>
                    <a:pt x="2927" y="6723"/>
                    <a:pt x="2698" y="6531"/>
                  </a:cubicBezTo>
                  <a:lnTo>
                    <a:pt x="2688" y="6525"/>
                  </a:lnTo>
                  <a:lnTo>
                    <a:pt x="1849" y="7597"/>
                  </a:lnTo>
                  <a:lnTo>
                    <a:pt x="1855" y="7603"/>
                  </a:lnTo>
                  <a:cubicBezTo>
                    <a:pt x="2165" y="7974"/>
                    <a:pt x="2462" y="8092"/>
                    <a:pt x="2519" y="8112"/>
                  </a:cubicBezTo>
                  <a:lnTo>
                    <a:pt x="2519" y="8115"/>
                  </a:lnTo>
                  <a:cubicBezTo>
                    <a:pt x="2557" y="8126"/>
                    <a:pt x="2586" y="8149"/>
                    <a:pt x="2603" y="8183"/>
                  </a:cubicBezTo>
                  <a:cubicBezTo>
                    <a:pt x="2624" y="8217"/>
                    <a:pt x="2627" y="8257"/>
                    <a:pt x="2617" y="8294"/>
                  </a:cubicBezTo>
                  <a:cubicBezTo>
                    <a:pt x="2597" y="8355"/>
                    <a:pt x="2540" y="8395"/>
                    <a:pt x="2479" y="8395"/>
                  </a:cubicBezTo>
                  <a:cubicBezTo>
                    <a:pt x="2466" y="8395"/>
                    <a:pt x="2452" y="8393"/>
                    <a:pt x="2438" y="8389"/>
                  </a:cubicBezTo>
                  <a:cubicBezTo>
                    <a:pt x="2435" y="8389"/>
                    <a:pt x="2341" y="8361"/>
                    <a:pt x="2199" y="8277"/>
                  </a:cubicBezTo>
                  <a:cubicBezTo>
                    <a:pt x="2071" y="8204"/>
                    <a:pt x="1879" y="8065"/>
                    <a:pt x="1676" y="7840"/>
                  </a:cubicBezTo>
                  <a:lnTo>
                    <a:pt x="1667" y="7826"/>
                  </a:lnTo>
                  <a:lnTo>
                    <a:pt x="388" y="9458"/>
                  </a:lnTo>
                  <a:lnTo>
                    <a:pt x="385" y="9464"/>
                  </a:lnTo>
                  <a:lnTo>
                    <a:pt x="1396" y="10108"/>
                  </a:lnTo>
                  <a:lnTo>
                    <a:pt x="1936" y="10479"/>
                  </a:lnTo>
                  <a:lnTo>
                    <a:pt x="7371" y="3517"/>
                  </a:lnTo>
                  <a:cubicBezTo>
                    <a:pt x="7394" y="3483"/>
                    <a:pt x="7431" y="3466"/>
                    <a:pt x="7472" y="3463"/>
                  </a:cubicBezTo>
                  <a:cubicBezTo>
                    <a:pt x="7990" y="3423"/>
                    <a:pt x="8456" y="3133"/>
                    <a:pt x="8719" y="2688"/>
                  </a:cubicBezTo>
                  <a:cubicBezTo>
                    <a:pt x="8931" y="2327"/>
                    <a:pt x="8989" y="1902"/>
                    <a:pt x="8884" y="1494"/>
                  </a:cubicBezTo>
                  <a:cubicBezTo>
                    <a:pt x="8776" y="1083"/>
                    <a:pt x="8520" y="743"/>
                    <a:pt x="8156" y="530"/>
                  </a:cubicBezTo>
                  <a:cubicBezTo>
                    <a:pt x="7910" y="387"/>
                    <a:pt x="7636" y="313"/>
                    <a:pt x="7359" y="313"/>
                  </a:cubicBezTo>
                  <a:close/>
                  <a:moveTo>
                    <a:pt x="7360" y="28"/>
                  </a:moveTo>
                  <a:cubicBezTo>
                    <a:pt x="7690" y="28"/>
                    <a:pt x="8014" y="116"/>
                    <a:pt x="8301" y="281"/>
                  </a:cubicBezTo>
                  <a:cubicBezTo>
                    <a:pt x="8729" y="533"/>
                    <a:pt x="9036" y="938"/>
                    <a:pt x="9160" y="1420"/>
                  </a:cubicBezTo>
                  <a:cubicBezTo>
                    <a:pt x="9285" y="1902"/>
                    <a:pt x="9218" y="2405"/>
                    <a:pt x="8965" y="2833"/>
                  </a:cubicBezTo>
                  <a:cubicBezTo>
                    <a:pt x="8669" y="3335"/>
                    <a:pt x="8146" y="3676"/>
                    <a:pt x="7562" y="3740"/>
                  </a:cubicBezTo>
                  <a:lnTo>
                    <a:pt x="7559" y="3743"/>
                  </a:lnTo>
                  <a:lnTo>
                    <a:pt x="2078" y="10759"/>
                  </a:lnTo>
                  <a:cubicBezTo>
                    <a:pt x="2050" y="10795"/>
                    <a:pt x="2008" y="10814"/>
                    <a:pt x="1965" y="10814"/>
                  </a:cubicBezTo>
                  <a:cubicBezTo>
                    <a:pt x="1940" y="10814"/>
                    <a:pt x="1915" y="10808"/>
                    <a:pt x="1892" y="10796"/>
                  </a:cubicBezTo>
                  <a:cubicBezTo>
                    <a:pt x="1892" y="10793"/>
                    <a:pt x="1889" y="10793"/>
                    <a:pt x="1885" y="10789"/>
                  </a:cubicBezTo>
                  <a:lnTo>
                    <a:pt x="1238" y="10348"/>
                  </a:lnTo>
                  <a:lnTo>
                    <a:pt x="98" y="9620"/>
                  </a:lnTo>
                  <a:cubicBezTo>
                    <a:pt x="65" y="9599"/>
                    <a:pt x="41" y="9562"/>
                    <a:pt x="35" y="9525"/>
                  </a:cubicBezTo>
                  <a:cubicBezTo>
                    <a:pt x="28" y="9484"/>
                    <a:pt x="38" y="9444"/>
                    <a:pt x="61" y="9410"/>
                  </a:cubicBezTo>
                  <a:lnTo>
                    <a:pt x="1521" y="7549"/>
                  </a:lnTo>
                  <a:lnTo>
                    <a:pt x="1521" y="7546"/>
                  </a:lnTo>
                  <a:cubicBezTo>
                    <a:pt x="1531" y="7519"/>
                    <a:pt x="1548" y="7492"/>
                    <a:pt x="1572" y="7475"/>
                  </a:cubicBezTo>
                  <a:cubicBezTo>
                    <a:pt x="1575" y="7471"/>
                    <a:pt x="1582" y="7468"/>
                    <a:pt x="1586" y="7465"/>
                  </a:cubicBezTo>
                  <a:lnTo>
                    <a:pt x="1589" y="7465"/>
                  </a:lnTo>
                  <a:lnTo>
                    <a:pt x="2512" y="6282"/>
                  </a:lnTo>
                  <a:lnTo>
                    <a:pt x="2516" y="6278"/>
                  </a:lnTo>
                  <a:cubicBezTo>
                    <a:pt x="2519" y="6245"/>
                    <a:pt x="2536" y="6214"/>
                    <a:pt x="2563" y="6191"/>
                  </a:cubicBezTo>
                  <a:cubicBezTo>
                    <a:pt x="2573" y="6181"/>
                    <a:pt x="2586" y="6174"/>
                    <a:pt x="2603" y="6167"/>
                  </a:cubicBezTo>
                  <a:lnTo>
                    <a:pt x="5563" y="2391"/>
                  </a:lnTo>
                  <a:lnTo>
                    <a:pt x="5566" y="2388"/>
                  </a:lnTo>
                  <a:lnTo>
                    <a:pt x="5566" y="2381"/>
                  </a:lnTo>
                  <a:cubicBezTo>
                    <a:pt x="5432" y="1896"/>
                    <a:pt x="5499" y="1373"/>
                    <a:pt x="5748" y="945"/>
                  </a:cubicBezTo>
                  <a:cubicBezTo>
                    <a:pt x="6083" y="379"/>
                    <a:pt x="6699" y="28"/>
                    <a:pt x="7360" y="28"/>
                  </a:cubicBezTo>
                  <a:close/>
                  <a:moveTo>
                    <a:pt x="7359" y="0"/>
                  </a:moveTo>
                  <a:cubicBezTo>
                    <a:pt x="6710" y="0"/>
                    <a:pt x="6078" y="334"/>
                    <a:pt x="5725" y="931"/>
                  </a:cubicBezTo>
                  <a:cubicBezTo>
                    <a:pt x="5476" y="1363"/>
                    <a:pt x="5405" y="1893"/>
                    <a:pt x="5540" y="2381"/>
                  </a:cubicBezTo>
                  <a:lnTo>
                    <a:pt x="2586" y="6144"/>
                  </a:lnTo>
                  <a:cubicBezTo>
                    <a:pt x="2573" y="6150"/>
                    <a:pt x="2560" y="6161"/>
                    <a:pt x="2546" y="6174"/>
                  </a:cubicBezTo>
                  <a:cubicBezTo>
                    <a:pt x="2516" y="6197"/>
                    <a:pt x="2496" y="6231"/>
                    <a:pt x="2489" y="6271"/>
                  </a:cubicBezTo>
                  <a:lnTo>
                    <a:pt x="1569" y="7445"/>
                  </a:lnTo>
                  <a:cubicBezTo>
                    <a:pt x="1565" y="7448"/>
                    <a:pt x="1561" y="7451"/>
                    <a:pt x="1558" y="7451"/>
                  </a:cubicBezTo>
                  <a:cubicBezTo>
                    <a:pt x="1528" y="7475"/>
                    <a:pt x="1508" y="7502"/>
                    <a:pt x="1497" y="7536"/>
                  </a:cubicBezTo>
                  <a:lnTo>
                    <a:pt x="41" y="9393"/>
                  </a:lnTo>
                  <a:cubicBezTo>
                    <a:pt x="11" y="9430"/>
                    <a:pt x="1" y="9481"/>
                    <a:pt x="8" y="9528"/>
                  </a:cubicBezTo>
                  <a:cubicBezTo>
                    <a:pt x="14" y="9575"/>
                    <a:pt x="44" y="9615"/>
                    <a:pt x="85" y="9643"/>
                  </a:cubicBezTo>
                  <a:lnTo>
                    <a:pt x="1222" y="10368"/>
                  </a:lnTo>
                  <a:lnTo>
                    <a:pt x="1872" y="10813"/>
                  </a:lnTo>
                  <a:cubicBezTo>
                    <a:pt x="1875" y="10813"/>
                    <a:pt x="1875" y="10816"/>
                    <a:pt x="1879" y="10819"/>
                  </a:cubicBezTo>
                  <a:cubicBezTo>
                    <a:pt x="1905" y="10833"/>
                    <a:pt x="1936" y="10840"/>
                    <a:pt x="1966" y="10840"/>
                  </a:cubicBezTo>
                  <a:cubicBezTo>
                    <a:pt x="2017" y="10840"/>
                    <a:pt x="2067" y="10816"/>
                    <a:pt x="2101" y="10776"/>
                  </a:cubicBezTo>
                  <a:lnTo>
                    <a:pt x="7573" y="3766"/>
                  </a:lnTo>
                  <a:cubicBezTo>
                    <a:pt x="8160" y="3699"/>
                    <a:pt x="8689" y="3355"/>
                    <a:pt x="8989" y="2847"/>
                  </a:cubicBezTo>
                  <a:cubicBezTo>
                    <a:pt x="9241" y="2411"/>
                    <a:pt x="9313" y="1902"/>
                    <a:pt x="9187" y="1414"/>
                  </a:cubicBezTo>
                  <a:cubicBezTo>
                    <a:pt x="9059" y="925"/>
                    <a:pt x="8749" y="513"/>
                    <a:pt x="8314" y="261"/>
                  </a:cubicBezTo>
                  <a:cubicBezTo>
                    <a:pt x="8014" y="84"/>
                    <a:pt x="7684" y="0"/>
                    <a:pt x="7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3"/>
            <p:cNvSpPr/>
            <p:nvPr/>
          </p:nvSpPr>
          <p:spPr>
            <a:xfrm>
              <a:off x="5113575" y="2959900"/>
              <a:ext cx="98125" cy="902125"/>
            </a:xfrm>
            <a:custGeom>
              <a:avLst/>
              <a:gdLst/>
              <a:ahLst/>
              <a:cxnLst/>
              <a:rect l="l" t="t" r="r" b="b"/>
              <a:pathLst>
                <a:path w="3925" h="36085" extrusionOk="0">
                  <a:moveTo>
                    <a:pt x="260" y="1"/>
                  </a:moveTo>
                  <a:cubicBezTo>
                    <a:pt x="253" y="1"/>
                    <a:pt x="245" y="1"/>
                    <a:pt x="237" y="2"/>
                  </a:cubicBezTo>
                  <a:cubicBezTo>
                    <a:pt x="105" y="2"/>
                    <a:pt x="1" y="96"/>
                    <a:pt x="1" y="207"/>
                  </a:cubicBezTo>
                  <a:cubicBezTo>
                    <a:pt x="253" y="14118"/>
                    <a:pt x="847" y="28071"/>
                    <a:pt x="3429" y="35936"/>
                  </a:cubicBezTo>
                  <a:cubicBezTo>
                    <a:pt x="3460" y="36024"/>
                    <a:pt x="3554" y="36085"/>
                    <a:pt x="3655" y="36085"/>
                  </a:cubicBezTo>
                  <a:cubicBezTo>
                    <a:pt x="3679" y="36085"/>
                    <a:pt x="3699" y="36081"/>
                    <a:pt x="3722" y="36078"/>
                  </a:cubicBezTo>
                  <a:cubicBezTo>
                    <a:pt x="3850" y="36048"/>
                    <a:pt x="3925" y="35933"/>
                    <a:pt x="3888" y="35825"/>
                  </a:cubicBezTo>
                  <a:cubicBezTo>
                    <a:pt x="1319" y="28007"/>
                    <a:pt x="729" y="14084"/>
                    <a:pt x="480" y="204"/>
                  </a:cubicBezTo>
                  <a:cubicBezTo>
                    <a:pt x="476" y="96"/>
                    <a:pt x="378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3"/>
            <p:cNvSpPr/>
            <p:nvPr/>
          </p:nvSpPr>
          <p:spPr>
            <a:xfrm>
              <a:off x="5113425" y="2959675"/>
              <a:ext cx="97950" cy="902525"/>
            </a:xfrm>
            <a:custGeom>
              <a:avLst/>
              <a:gdLst/>
              <a:ahLst/>
              <a:cxnLst/>
              <a:rect l="l" t="t" r="r" b="b"/>
              <a:pathLst>
                <a:path w="3918" h="36101" extrusionOk="0">
                  <a:moveTo>
                    <a:pt x="266" y="17"/>
                  </a:moveTo>
                  <a:cubicBezTo>
                    <a:pt x="317" y="17"/>
                    <a:pt x="367" y="38"/>
                    <a:pt x="408" y="72"/>
                  </a:cubicBezTo>
                  <a:cubicBezTo>
                    <a:pt x="448" y="109"/>
                    <a:pt x="475" y="159"/>
                    <a:pt x="475" y="213"/>
                  </a:cubicBezTo>
                  <a:cubicBezTo>
                    <a:pt x="728" y="14093"/>
                    <a:pt x="1315" y="28016"/>
                    <a:pt x="3887" y="35837"/>
                  </a:cubicBezTo>
                  <a:cubicBezTo>
                    <a:pt x="3900" y="35881"/>
                    <a:pt x="3897" y="35932"/>
                    <a:pt x="3873" y="35973"/>
                  </a:cubicBezTo>
                  <a:cubicBezTo>
                    <a:pt x="3843" y="36026"/>
                    <a:pt x="3792" y="36063"/>
                    <a:pt x="3728" y="36077"/>
                  </a:cubicBezTo>
                  <a:cubicBezTo>
                    <a:pt x="3707" y="36082"/>
                    <a:pt x="3686" y="36084"/>
                    <a:pt x="3665" y="36084"/>
                  </a:cubicBezTo>
                  <a:cubicBezTo>
                    <a:pt x="3561" y="36084"/>
                    <a:pt x="3470" y="36026"/>
                    <a:pt x="3442" y="35942"/>
                  </a:cubicBezTo>
                  <a:cubicBezTo>
                    <a:pt x="859" y="28080"/>
                    <a:pt x="270" y="14127"/>
                    <a:pt x="16" y="216"/>
                  </a:cubicBezTo>
                  <a:cubicBezTo>
                    <a:pt x="13" y="170"/>
                    <a:pt x="33" y="125"/>
                    <a:pt x="67" y="89"/>
                  </a:cubicBezTo>
                  <a:cubicBezTo>
                    <a:pt x="111" y="44"/>
                    <a:pt x="175" y="17"/>
                    <a:pt x="243" y="17"/>
                  </a:cubicBezTo>
                  <a:close/>
                  <a:moveTo>
                    <a:pt x="255" y="0"/>
                  </a:moveTo>
                  <a:cubicBezTo>
                    <a:pt x="251" y="0"/>
                    <a:pt x="247" y="0"/>
                    <a:pt x="243" y="0"/>
                  </a:cubicBezTo>
                  <a:cubicBezTo>
                    <a:pt x="168" y="4"/>
                    <a:pt x="101" y="31"/>
                    <a:pt x="57" y="78"/>
                  </a:cubicBezTo>
                  <a:cubicBezTo>
                    <a:pt x="20" y="115"/>
                    <a:pt x="0" y="165"/>
                    <a:pt x="0" y="216"/>
                  </a:cubicBezTo>
                  <a:cubicBezTo>
                    <a:pt x="253" y="14127"/>
                    <a:pt x="842" y="28084"/>
                    <a:pt x="3428" y="35945"/>
                  </a:cubicBezTo>
                  <a:cubicBezTo>
                    <a:pt x="3455" y="36036"/>
                    <a:pt x="3553" y="36100"/>
                    <a:pt x="3661" y="36100"/>
                  </a:cubicBezTo>
                  <a:cubicBezTo>
                    <a:pt x="3685" y="36100"/>
                    <a:pt x="3708" y="36100"/>
                    <a:pt x="3732" y="36094"/>
                  </a:cubicBezTo>
                  <a:cubicBezTo>
                    <a:pt x="3799" y="36077"/>
                    <a:pt x="3856" y="36036"/>
                    <a:pt x="3887" y="35982"/>
                  </a:cubicBezTo>
                  <a:cubicBezTo>
                    <a:pt x="3914" y="35935"/>
                    <a:pt x="3917" y="35881"/>
                    <a:pt x="3900" y="35831"/>
                  </a:cubicBezTo>
                  <a:cubicBezTo>
                    <a:pt x="1331" y="28013"/>
                    <a:pt x="745" y="14093"/>
                    <a:pt x="492" y="210"/>
                  </a:cubicBezTo>
                  <a:cubicBezTo>
                    <a:pt x="489" y="156"/>
                    <a:pt x="461" y="102"/>
                    <a:pt x="418" y="61"/>
                  </a:cubicBezTo>
                  <a:cubicBezTo>
                    <a:pt x="371" y="20"/>
                    <a:pt x="312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3"/>
            <p:cNvSpPr/>
            <p:nvPr/>
          </p:nvSpPr>
          <p:spPr>
            <a:xfrm>
              <a:off x="4539350" y="2045500"/>
              <a:ext cx="593700" cy="689175"/>
            </a:xfrm>
            <a:custGeom>
              <a:avLst/>
              <a:gdLst/>
              <a:ahLst/>
              <a:cxnLst/>
              <a:rect l="l" t="t" r="r" b="b"/>
              <a:pathLst>
                <a:path w="23748" h="27567" extrusionOk="0">
                  <a:moveTo>
                    <a:pt x="4837" y="1"/>
                  </a:moveTo>
                  <a:cubicBezTo>
                    <a:pt x="2665" y="1"/>
                    <a:pt x="958" y="430"/>
                    <a:pt x="89" y="1260"/>
                  </a:cubicBezTo>
                  <a:cubicBezTo>
                    <a:pt x="1" y="1345"/>
                    <a:pt x="8" y="1472"/>
                    <a:pt x="106" y="1550"/>
                  </a:cubicBezTo>
                  <a:cubicBezTo>
                    <a:pt x="151" y="1584"/>
                    <a:pt x="207" y="1601"/>
                    <a:pt x="263" y="1601"/>
                  </a:cubicBezTo>
                  <a:cubicBezTo>
                    <a:pt x="328" y="1601"/>
                    <a:pt x="394" y="1578"/>
                    <a:pt x="443" y="1533"/>
                  </a:cubicBezTo>
                  <a:cubicBezTo>
                    <a:pt x="1214" y="794"/>
                    <a:pt x="2809" y="413"/>
                    <a:pt x="4836" y="413"/>
                  </a:cubicBezTo>
                  <a:cubicBezTo>
                    <a:pt x="6211" y="413"/>
                    <a:pt x="7784" y="588"/>
                    <a:pt x="9434" y="946"/>
                  </a:cubicBezTo>
                  <a:cubicBezTo>
                    <a:pt x="14329" y="2015"/>
                    <a:pt x="20519" y="4979"/>
                    <a:pt x="21860" y="9817"/>
                  </a:cubicBezTo>
                  <a:cubicBezTo>
                    <a:pt x="22707" y="12874"/>
                    <a:pt x="23037" y="19044"/>
                    <a:pt x="23267" y="27367"/>
                  </a:cubicBezTo>
                  <a:cubicBezTo>
                    <a:pt x="23270" y="27479"/>
                    <a:pt x="23377" y="27566"/>
                    <a:pt x="23505" y="27566"/>
                  </a:cubicBezTo>
                  <a:lnTo>
                    <a:pt x="23513" y="27566"/>
                  </a:lnTo>
                  <a:cubicBezTo>
                    <a:pt x="23644" y="27563"/>
                    <a:pt x="23748" y="27468"/>
                    <a:pt x="23745" y="27357"/>
                  </a:cubicBezTo>
                  <a:cubicBezTo>
                    <a:pt x="23513" y="19010"/>
                    <a:pt x="23182" y="12817"/>
                    <a:pt x="22326" y="9722"/>
                  </a:cubicBezTo>
                  <a:cubicBezTo>
                    <a:pt x="20936" y="4712"/>
                    <a:pt x="14815" y="1702"/>
                    <a:pt x="9552" y="552"/>
                  </a:cubicBezTo>
                  <a:cubicBezTo>
                    <a:pt x="7853" y="182"/>
                    <a:pt x="6247" y="1"/>
                    <a:pt x="48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3"/>
            <p:cNvSpPr/>
            <p:nvPr/>
          </p:nvSpPr>
          <p:spPr>
            <a:xfrm>
              <a:off x="4539700" y="2045325"/>
              <a:ext cx="593475" cy="689525"/>
            </a:xfrm>
            <a:custGeom>
              <a:avLst/>
              <a:gdLst/>
              <a:ahLst/>
              <a:cxnLst/>
              <a:rect l="l" t="t" r="r" b="b"/>
              <a:pathLst>
                <a:path w="23739" h="27581" extrusionOk="0">
                  <a:moveTo>
                    <a:pt x="4815" y="17"/>
                  </a:moveTo>
                  <a:cubicBezTo>
                    <a:pt x="6226" y="17"/>
                    <a:pt x="7834" y="198"/>
                    <a:pt x="9534" y="569"/>
                  </a:cubicBezTo>
                  <a:cubicBezTo>
                    <a:pt x="14797" y="1716"/>
                    <a:pt x="20916" y="4726"/>
                    <a:pt x="22302" y="9732"/>
                  </a:cubicBezTo>
                  <a:cubicBezTo>
                    <a:pt x="23158" y="12824"/>
                    <a:pt x="23488" y="19017"/>
                    <a:pt x="23721" y="27364"/>
                  </a:cubicBezTo>
                  <a:cubicBezTo>
                    <a:pt x="23724" y="27411"/>
                    <a:pt x="23704" y="27455"/>
                    <a:pt x="23670" y="27492"/>
                  </a:cubicBezTo>
                  <a:cubicBezTo>
                    <a:pt x="23626" y="27536"/>
                    <a:pt x="23566" y="27563"/>
                    <a:pt x="23499" y="27567"/>
                  </a:cubicBezTo>
                  <a:lnTo>
                    <a:pt x="23491" y="27567"/>
                  </a:lnTo>
                  <a:cubicBezTo>
                    <a:pt x="23367" y="27567"/>
                    <a:pt x="23266" y="27479"/>
                    <a:pt x="23262" y="27374"/>
                  </a:cubicBezTo>
                  <a:cubicBezTo>
                    <a:pt x="23030" y="19051"/>
                    <a:pt x="22702" y="12881"/>
                    <a:pt x="21853" y="9824"/>
                  </a:cubicBezTo>
                  <a:cubicBezTo>
                    <a:pt x="20511" y="4979"/>
                    <a:pt x="14318" y="2016"/>
                    <a:pt x="9420" y="947"/>
                  </a:cubicBezTo>
                  <a:cubicBezTo>
                    <a:pt x="7771" y="586"/>
                    <a:pt x="6197" y="411"/>
                    <a:pt x="4821" y="411"/>
                  </a:cubicBezTo>
                  <a:cubicBezTo>
                    <a:pt x="2792" y="411"/>
                    <a:pt x="1197" y="795"/>
                    <a:pt x="422" y="1534"/>
                  </a:cubicBezTo>
                  <a:cubicBezTo>
                    <a:pt x="376" y="1578"/>
                    <a:pt x="314" y="1600"/>
                    <a:pt x="251" y="1600"/>
                  </a:cubicBezTo>
                  <a:cubicBezTo>
                    <a:pt x="196" y="1600"/>
                    <a:pt x="141" y="1583"/>
                    <a:pt x="95" y="1551"/>
                  </a:cubicBezTo>
                  <a:cubicBezTo>
                    <a:pt x="51" y="1513"/>
                    <a:pt x="24" y="1466"/>
                    <a:pt x="21" y="1412"/>
                  </a:cubicBezTo>
                  <a:cubicBezTo>
                    <a:pt x="18" y="1361"/>
                    <a:pt x="38" y="1311"/>
                    <a:pt x="78" y="1274"/>
                  </a:cubicBezTo>
                  <a:cubicBezTo>
                    <a:pt x="946" y="445"/>
                    <a:pt x="2649" y="17"/>
                    <a:pt x="4815" y="17"/>
                  </a:cubicBezTo>
                  <a:close/>
                  <a:moveTo>
                    <a:pt x="4817" y="0"/>
                  </a:moveTo>
                  <a:cubicBezTo>
                    <a:pt x="2646" y="0"/>
                    <a:pt x="938" y="429"/>
                    <a:pt x="68" y="1260"/>
                  </a:cubicBezTo>
                  <a:cubicBezTo>
                    <a:pt x="24" y="1305"/>
                    <a:pt x="1" y="1358"/>
                    <a:pt x="4" y="1412"/>
                  </a:cubicBezTo>
                  <a:cubicBezTo>
                    <a:pt x="7" y="1470"/>
                    <a:pt x="38" y="1523"/>
                    <a:pt x="85" y="1560"/>
                  </a:cubicBezTo>
                  <a:cubicBezTo>
                    <a:pt x="134" y="1598"/>
                    <a:pt x="194" y="1617"/>
                    <a:pt x="253" y="1617"/>
                  </a:cubicBezTo>
                  <a:cubicBezTo>
                    <a:pt x="319" y="1617"/>
                    <a:pt x="384" y="1594"/>
                    <a:pt x="432" y="1547"/>
                  </a:cubicBezTo>
                  <a:cubicBezTo>
                    <a:pt x="1203" y="810"/>
                    <a:pt x="2796" y="428"/>
                    <a:pt x="4820" y="428"/>
                  </a:cubicBezTo>
                  <a:cubicBezTo>
                    <a:pt x="6195" y="428"/>
                    <a:pt x="7767" y="604"/>
                    <a:pt x="9417" y="964"/>
                  </a:cubicBezTo>
                  <a:cubicBezTo>
                    <a:pt x="14312" y="2029"/>
                    <a:pt x="20498" y="4993"/>
                    <a:pt x="21840" y="9827"/>
                  </a:cubicBezTo>
                  <a:cubicBezTo>
                    <a:pt x="22686" y="12885"/>
                    <a:pt x="23013" y="19054"/>
                    <a:pt x="23245" y="27374"/>
                  </a:cubicBezTo>
                  <a:cubicBezTo>
                    <a:pt x="23249" y="27489"/>
                    <a:pt x="23357" y="27580"/>
                    <a:pt x="23491" y="27580"/>
                  </a:cubicBezTo>
                  <a:lnTo>
                    <a:pt x="23499" y="27580"/>
                  </a:lnTo>
                  <a:cubicBezTo>
                    <a:pt x="23569" y="27580"/>
                    <a:pt x="23637" y="27550"/>
                    <a:pt x="23684" y="27503"/>
                  </a:cubicBezTo>
                  <a:cubicBezTo>
                    <a:pt x="23721" y="27465"/>
                    <a:pt x="23738" y="27415"/>
                    <a:pt x="23738" y="27364"/>
                  </a:cubicBezTo>
                  <a:cubicBezTo>
                    <a:pt x="23505" y="19014"/>
                    <a:pt x="23175" y="12821"/>
                    <a:pt x="22318" y="9729"/>
                  </a:cubicBezTo>
                  <a:cubicBezTo>
                    <a:pt x="20930" y="4713"/>
                    <a:pt x="14807" y="1699"/>
                    <a:pt x="9538" y="552"/>
                  </a:cubicBezTo>
                  <a:cubicBezTo>
                    <a:pt x="7837" y="182"/>
                    <a:pt x="6229" y="0"/>
                    <a:pt x="48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3"/>
            <p:cNvSpPr/>
            <p:nvPr/>
          </p:nvSpPr>
          <p:spPr>
            <a:xfrm>
              <a:off x="4539275" y="2156275"/>
              <a:ext cx="554450" cy="573925"/>
            </a:xfrm>
            <a:custGeom>
              <a:avLst/>
              <a:gdLst/>
              <a:ahLst/>
              <a:cxnLst/>
              <a:rect l="l" t="t" r="r" b="b"/>
              <a:pathLst>
                <a:path w="22178" h="22957" extrusionOk="0">
                  <a:moveTo>
                    <a:pt x="269" y="0"/>
                  </a:moveTo>
                  <a:cubicBezTo>
                    <a:pt x="243" y="0"/>
                    <a:pt x="216" y="4"/>
                    <a:pt x="190" y="12"/>
                  </a:cubicBezTo>
                  <a:cubicBezTo>
                    <a:pt x="64" y="46"/>
                    <a:pt x="1" y="164"/>
                    <a:pt x="41" y="268"/>
                  </a:cubicBezTo>
                  <a:cubicBezTo>
                    <a:pt x="112" y="450"/>
                    <a:pt x="7320" y="18268"/>
                    <a:pt x="21823" y="22943"/>
                  </a:cubicBezTo>
                  <a:cubicBezTo>
                    <a:pt x="21850" y="22953"/>
                    <a:pt x="21880" y="22956"/>
                    <a:pt x="21907" y="22956"/>
                  </a:cubicBezTo>
                  <a:cubicBezTo>
                    <a:pt x="22005" y="22956"/>
                    <a:pt x="22096" y="22906"/>
                    <a:pt x="22130" y="22825"/>
                  </a:cubicBezTo>
                  <a:cubicBezTo>
                    <a:pt x="22177" y="22721"/>
                    <a:pt x="22113" y="22603"/>
                    <a:pt x="21991" y="22562"/>
                  </a:cubicBezTo>
                  <a:cubicBezTo>
                    <a:pt x="7698" y="17954"/>
                    <a:pt x="564" y="315"/>
                    <a:pt x="493" y="139"/>
                  </a:cubicBezTo>
                  <a:cubicBezTo>
                    <a:pt x="461" y="54"/>
                    <a:pt x="36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3"/>
            <p:cNvSpPr/>
            <p:nvPr/>
          </p:nvSpPr>
          <p:spPr>
            <a:xfrm>
              <a:off x="4539625" y="2156025"/>
              <a:ext cx="553675" cy="574350"/>
            </a:xfrm>
            <a:custGeom>
              <a:avLst/>
              <a:gdLst/>
              <a:ahLst/>
              <a:cxnLst/>
              <a:rect l="l" t="t" r="r" b="b"/>
              <a:pathLst>
                <a:path w="22147" h="22974" extrusionOk="0">
                  <a:moveTo>
                    <a:pt x="253" y="18"/>
                  </a:moveTo>
                  <a:cubicBezTo>
                    <a:pt x="351" y="18"/>
                    <a:pt x="439" y="69"/>
                    <a:pt x="472" y="149"/>
                  </a:cubicBezTo>
                  <a:cubicBezTo>
                    <a:pt x="489" y="197"/>
                    <a:pt x="2289" y="4667"/>
                    <a:pt x="5890" y="9704"/>
                  </a:cubicBezTo>
                  <a:cubicBezTo>
                    <a:pt x="7963" y="12606"/>
                    <a:pt x="10218" y="15115"/>
                    <a:pt x="12592" y="17154"/>
                  </a:cubicBezTo>
                  <a:cubicBezTo>
                    <a:pt x="15555" y="19703"/>
                    <a:pt x="18711" y="21527"/>
                    <a:pt x="21974" y="22579"/>
                  </a:cubicBezTo>
                  <a:cubicBezTo>
                    <a:pt x="22035" y="22599"/>
                    <a:pt x="22086" y="22639"/>
                    <a:pt x="22109" y="22694"/>
                  </a:cubicBezTo>
                  <a:cubicBezTo>
                    <a:pt x="22129" y="22737"/>
                    <a:pt x="22129" y="22788"/>
                    <a:pt x="22109" y="22832"/>
                  </a:cubicBezTo>
                  <a:cubicBezTo>
                    <a:pt x="22075" y="22910"/>
                    <a:pt x="21988" y="22960"/>
                    <a:pt x="21893" y="22960"/>
                  </a:cubicBezTo>
                  <a:cubicBezTo>
                    <a:pt x="21866" y="22960"/>
                    <a:pt x="21840" y="22953"/>
                    <a:pt x="21812" y="22946"/>
                  </a:cubicBezTo>
                  <a:cubicBezTo>
                    <a:pt x="14315" y="20529"/>
                    <a:pt x="8809" y="14531"/>
                    <a:pt x="5512" y="9927"/>
                  </a:cubicBezTo>
                  <a:cubicBezTo>
                    <a:pt x="1861" y="4822"/>
                    <a:pt x="54" y="322"/>
                    <a:pt x="34" y="275"/>
                  </a:cubicBezTo>
                  <a:cubicBezTo>
                    <a:pt x="17" y="230"/>
                    <a:pt x="21" y="180"/>
                    <a:pt x="41" y="136"/>
                  </a:cubicBezTo>
                  <a:cubicBezTo>
                    <a:pt x="67" y="86"/>
                    <a:pt x="118" y="45"/>
                    <a:pt x="179" y="28"/>
                  </a:cubicBezTo>
                  <a:cubicBezTo>
                    <a:pt x="203" y="22"/>
                    <a:pt x="229" y="18"/>
                    <a:pt x="253" y="18"/>
                  </a:cubicBezTo>
                  <a:close/>
                  <a:moveTo>
                    <a:pt x="256" y="1"/>
                  </a:moveTo>
                  <a:cubicBezTo>
                    <a:pt x="230" y="1"/>
                    <a:pt x="203" y="4"/>
                    <a:pt x="176" y="12"/>
                  </a:cubicBezTo>
                  <a:cubicBezTo>
                    <a:pt x="108" y="32"/>
                    <a:pt x="54" y="76"/>
                    <a:pt x="27" y="129"/>
                  </a:cubicBezTo>
                  <a:cubicBezTo>
                    <a:pt x="4" y="180"/>
                    <a:pt x="0" y="234"/>
                    <a:pt x="21" y="281"/>
                  </a:cubicBezTo>
                  <a:cubicBezTo>
                    <a:pt x="38" y="328"/>
                    <a:pt x="1847" y="4833"/>
                    <a:pt x="5499" y="9933"/>
                  </a:cubicBezTo>
                  <a:cubicBezTo>
                    <a:pt x="7603" y="12869"/>
                    <a:pt x="9885" y="15405"/>
                    <a:pt x="12292" y="17468"/>
                  </a:cubicBezTo>
                  <a:cubicBezTo>
                    <a:pt x="15296" y="20047"/>
                    <a:pt x="18495" y="21894"/>
                    <a:pt x="21806" y="22960"/>
                  </a:cubicBezTo>
                  <a:cubicBezTo>
                    <a:pt x="21836" y="22970"/>
                    <a:pt x="21866" y="22974"/>
                    <a:pt x="21893" y="22974"/>
                  </a:cubicBezTo>
                  <a:cubicBezTo>
                    <a:pt x="21994" y="22974"/>
                    <a:pt x="22089" y="22919"/>
                    <a:pt x="22123" y="22838"/>
                  </a:cubicBezTo>
                  <a:cubicBezTo>
                    <a:pt x="22146" y="22788"/>
                    <a:pt x="22146" y="22734"/>
                    <a:pt x="22123" y="22687"/>
                  </a:cubicBezTo>
                  <a:cubicBezTo>
                    <a:pt x="22099" y="22630"/>
                    <a:pt x="22045" y="22586"/>
                    <a:pt x="21981" y="22566"/>
                  </a:cubicBezTo>
                  <a:cubicBezTo>
                    <a:pt x="14591" y="20182"/>
                    <a:pt x="9157" y="14248"/>
                    <a:pt x="5900" y="9694"/>
                  </a:cubicBezTo>
                  <a:cubicBezTo>
                    <a:pt x="2306" y="4660"/>
                    <a:pt x="506" y="190"/>
                    <a:pt x="486" y="146"/>
                  </a:cubicBezTo>
                  <a:cubicBezTo>
                    <a:pt x="451" y="56"/>
                    <a:pt x="358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3"/>
            <p:cNvSpPr/>
            <p:nvPr/>
          </p:nvSpPr>
          <p:spPr>
            <a:xfrm>
              <a:off x="3911200" y="2975275"/>
              <a:ext cx="71000" cy="904700"/>
            </a:xfrm>
            <a:custGeom>
              <a:avLst/>
              <a:gdLst/>
              <a:ahLst/>
              <a:cxnLst/>
              <a:rect l="l" t="t" r="r" b="b"/>
              <a:pathLst>
                <a:path w="2840" h="36188" extrusionOk="0">
                  <a:moveTo>
                    <a:pt x="2334" y="0"/>
                  </a:moveTo>
                  <a:cubicBezTo>
                    <a:pt x="2332" y="0"/>
                    <a:pt x="2329" y="0"/>
                    <a:pt x="2327" y="0"/>
                  </a:cubicBezTo>
                  <a:cubicBezTo>
                    <a:pt x="2199" y="24"/>
                    <a:pt x="2092" y="98"/>
                    <a:pt x="2092" y="209"/>
                  </a:cubicBezTo>
                  <a:cubicBezTo>
                    <a:pt x="2364" y="14092"/>
                    <a:pt x="2304" y="28029"/>
                    <a:pt x="32" y="35938"/>
                  </a:cubicBezTo>
                  <a:cubicBezTo>
                    <a:pt x="1" y="36046"/>
                    <a:pt x="79" y="36158"/>
                    <a:pt x="206" y="36181"/>
                  </a:cubicBezTo>
                  <a:cubicBezTo>
                    <a:pt x="231" y="36184"/>
                    <a:pt x="251" y="36188"/>
                    <a:pt x="274" y="36188"/>
                  </a:cubicBezTo>
                  <a:cubicBezTo>
                    <a:pt x="375" y="36181"/>
                    <a:pt x="469" y="36120"/>
                    <a:pt x="497" y="36029"/>
                  </a:cubicBezTo>
                  <a:cubicBezTo>
                    <a:pt x="2779" y="28076"/>
                    <a:pt x="2840" y="14105"/>
                    <a:pt x="2567" y="196"/>
                  </a:cubicBezTo>
                  <a:cubicBezTo>
                    <a:pt x="2567" y="86"/>
                    <a:pt x="2463" y="0"/>
                    <a:pt x="2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3"/>
            <p:cNvSpPr/>
            <p:nvPr/>
          </p:nvSpPr>
          <p:spPr>
            <a:xfrm>
              <a:off x="3911475" y="2975025"/>
              <a:ext cx="70975" cy="905125"/>
            </a:xfrm>
            <a:custGeom>
              <a:avLst/>
              <a:gdLst/>
              <a:ahLst/>
              <a:cxnLst/>
              <a:rect l="l" t="t" r="r" b="b"/>
              <a:pathLst>
                <a:path w="2839" h="36205" extrusionOk="0">
                  <a:moveTo>
                    <a:pt x="2316" y="17"/>
                  </a:moveTo>
                  <a:cubicBezTo>
                    <a:pt x="2384" y="17"/>
                    <a:pt x="2448" y="37"/>
                    <a:pt x="2492" y="81"/>
                  </a:cubicBezTo>
                  <a:cubicBezTo>
                    <a:pt x="2529" y="115"/>
                    <a:pt x="2549" y="162"/>
                    <a:pt x="2549" y="206"/>
                  </a:cubicBezTo>
                  <a:cubicBezTo>
                    <a:pt x="2822" y="14115"/>
                    <a:pt x="2761" y="28083"/>
                    <a:pt x="475" y="36036"/>
                  </a:cubicBezTo>
                  <a:cubicBezTo>
                    <a:pt x="452" y="36123"/>
                    <a:pt x="355" y="36189"/>
                    <a:pt x="249" y="36189"/>
                  </a:cubicBezTo>
                  <a:cubicBezTo>
                    <a:pt x="233" y="36189"/>
                    <a:pt x="216" y="36187"/>
                    <a:pt x="199" y="36184"/>
                  </a:cubicBezTo>
                  <a:cubicBezTo>
                    <a:pt x="131" y="36171"/>
                    <a:pt x="78" y="36134"/>
                    <a:pt x="47" y="36083"/>
                  </a:cubicBezTo>
                  <a:cubicBezTo>
                    <a:pt x="24" y="36042"/>
                    <a:pt x="17" y="35995"/>
                    <a:pt x="30" y="35948"/>
                  </a:cubicBezTo>
                  <a:cubicBezTo>
                    <a:pt x="2303" y="28039"/>
                    <a:pt x="2364" y="14102"/>
                    <a:pt x="2090" y="219"/>
                  </a:cubicBezTo>
                  <a:cubicBezTo>
                    <a:pt x="2087" y="105"/>
                    <a:pt x="2205" y="41"/>
                    <a:pt x="2316" y="17"/>
                  </a:cubicBezTo>
                  <a:close/>
                  <a:moveTo>
                    <a:pt x="2313" y="1"/>
                  </a:moveTo>
                  <a:cubicBezTo>
                    <a:pt x="2195" y="24"/>
                    <a:pt x="2070" y="94"/>
                    <a:pt x="2073" y="219"/>
                  </a:cubicBezTo>
                  <a:cubicBezTo>
                    <a:pt x="2347" y="14102"/>
                    <a:pt x="2286" y="28036"/>
                    <a:pt x="13" y="35945"/>
                  </a:cubicBezTo>
                  <a:cubicBezTo>
                    <a:pt x="0" y="35995"/>
                    <a:pt x="7" y="36046"/>
                    <a:pt x="34" y="36093"/>
                  </a:cubicBezTo>
                  <a:cubicBezTo>
                    <a:pt x="68" y="36147"/>
                    <a:pt x="125" y="36184"/>
                    <a:pt x="195" y="36198"/>
                  </a:cubicBezTo>
                  <a:cubicBezTo>
                    <a:pt x="220" y="36204"/>
                    <a:pt x="240" y="36204"/>
                    <a:pt x="263" y="36204"/>
                  </a:cubicBezTo>
                  <a:cubicBezTo>
                    <a:pt x="371" y="36198"/>
                    <a:pt x="466" y="36130"/>
                    <a:pt x="492" y="36039"/>
                  </a:cubicBezTo>
                  <a:cubicBezTo>
                    <a:pt x="2775" y="28086"/>
                    <a:pt x="2839" y="14119"/>
                    <a:pt x="2566" y="206"/>
                  </a:cubicBezTo>
                  <a:cubicBezTo>
                    <a:pt x="2566" y="155"/>
                    <a:pt x="2542" y="108"/>
                    <a:pt x="2501" y="71"/>
                  </a:cubicBezTo>
                  <a:cubicBezTo>
                    <a:pt x="2454" y="24"/>
                    <a:pt x="2387" y="1"/>
                    <a:pt x="2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3"/>
            <p:cNvSpPr/>
            <p:nvPr/>
          </p:nvSpPr>
          <p:spPr>
            <a:xfrm>
              <a:off x="3958925" y="2045500"/>
              <a:ext cx="593700" cy="689175"/>
            </a:xfrm>
            <a:custGeom>
              <a:avLst/>
              <a:gdLst/>
              <a:ahLst/>
              <a:cxnLst/>
              <a:rect l="l" t="t" r="r" b="b"/>
              <a:pathLst>
                <a:path w="23748" h="27567" extrusionOk="0">
                  <a:moveTo>
                    <a:pt x="18911" y="1"/>
                  </a:moveTo>
                  <a:cubicBezTo>
                    <a:pt x="17501" y="1"/>
                    <a:pt x="15895" y="182"/>
                    <a:pt x="14196" y="552"/>
                  </a:cubicBezTo>
                  <a:cubicBezTo>
                    <a:pt x="8931" y="1698"/>
                    <a:pt x="2812" y="4712"/>
                    <a:pt x="1423" y="9722"/>
                  </a:cubicBezTo>
                  <a:cubicBezTo>
                    <a:pt x="563" y="12817"/>
                    <a:pt x="236" y="19010"/>
                    <a:pt x="4" y="27357"/>
                  </a:cubicBezTo>
                  <a:cubicBezTo>
                    <a:pt x="1" y="27468"/>
                    <a:pt x="105" y="27563"/>
                    <a:pt x="236" y="27566"/>
                  </a:cubicBezTo>
                  <a:lnTo>
                    <a:pt x="239" y="27566"/>
                  </a:lnTo>
                  <a:cubicBezTo>
                    <a:pt x="371" y="27566"/>
                    <a:pt x="475" y="27479"/>
                    <a:pt x="479" y="27367"/>
                  </a:cubicBezTo>
                  <a:cubicBezTo>
                    <a:pt x="712" y="19044"/>
                    <a:pt x="1039" y="12874"/>
                    <a:pt x="1885" y="9817"/>
                  </a:cubicBezTo>
                  <a:cubicBezTo>
                    <a:pt x="3226" y="4979"/>
                    <a:pt x="9419" y="2015"/>
                    <a:pt x="14314" y="946"/>
                  </a:cubicBezTo>
                  <a:cubicBezTo>
                    <a:pt x="15963" y="588"/>
                    <a:pt x="17536" y="413"/>
                    <a:pt x="18910" y="413"/>
                  </a:cubicBezTo>
                  <a:cubicBezTo>
                    <a:pt x="20937" y="413"/>
                    <a:pt x="22533" y="794"/>
                    <a:pt x="23306" y="1533"/>
                  </a:cubicBezTo>
                  <a:cubicBezTo>
                    <a:pt x="23353" y="1578"/>
                    <a:pt x="23418" y="1601"/>
                    <a:pt x="23483" y="1601"/>
                  </a:cubicBezTo>
                  <a:cubicBezTo>
                    <a:pt x="23538" y="1601"/>
                    <a:pt x="23594" y="1584"/>
                    <a:pt x="23639" y="1550"/>
                  </a:cubicBezTo>
                  <a:cubicBezTo>
                    <a:pt x="23737" y="1472"/>
                    <a:pt x="23748" y="1345"/>
                    <a:pt x="23660" y="1260"/>
                  </a:cubicBezTo>
                  <a:cubicBezTo>
                    <a:pt x="22789" y="430"/>
                    <a:pt x="21082" y="1"/>
                    <a:pt x="18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3"/>
            <p:cNvSpPr/>
            <p:nvPr/>
          </p:nvSpPr>
          <p:spPr>
            <a:xfrm>
              <a:off x="3958750" y="2045325"/>
              <a:ext cx="593450" cy="689525"/>
            </a:xfrm>
            <a:custGeom>
              <a:avLst/>
              <a:gdLst/>
              <a:ahLst/>
              <a:cxnLst/>
              <a:rect l="l" t="t" r="r" b="b"/>
              <a:pathLst>
                <a:path w="23738" h="27581" extrusionOk="0">
                  <a:moveTo>
                    <a:pt x="18920" y="17"/>
                  </a:moveTo>
                  <a:cubicBezTo>
                    <a:pt x="21088" y="17"/>
                    <a:pt x="22794" y="445"/>
                    <a:pt x="23660" y="1274"/>
                  </a:cubicBezTo>
                  <a:cubicBezTo>
                    <a:pt x="23701" y="1311"/>
                    <a:pt x="23721" y="1361"/>
                    <a:pt x="23718" y="1412"/>
                  </a:cubicBezTo>
                  <a:cubicBezTo>
                    <a:pt x="23718" y="1466"/>
                    <a:pt x="23690" y="1513"/>
                    <a:pt x="23643" y="1551"/>
                  </a:cubicBezTo>
                  <a:cubicBezTo>
                    <a:pt x="23599" y="1583"/>
                    <a:pt x="23545" y="1599"/>
                    <a:pt x="23491" y="1599"/>
                  </a:cubicBezTo>
                  <a:cubicBezTo>
                    <a:pt x="23427" y="1599"/>
                    <a:pt x="23363" y="1577"/>
                    <a:pt x="23316" y="1534"/>
                  </a:cubicBezTo>
                  <a:cubicBezTo>
                    <a:pt x="22543" y="794"/>
                    <a:pt x="20946" y="412"/>
                    <a:pt x="18917" y="412"/>
                  </a:cubicBezTo>
                  <a:cubicBezTo>
                    <a:pt x="17542" y="412"/>
                    <a:pt x="15969" y="587"/>
                    <a:pt x="14318" y="947"/>
                  </a:cubicBezTo>
                  <a:cubicBezTo>
                    <a:pt x="9423" y="2016"/>
                    <a:pt x="3227" y="4979"/>
                    <a:pt x="1885" y="9824"/>
                  </a:cubicBezTo>
                  <a:cubicBezTo>
                    <a:pt x="1035" y="12881"/>
                    <a:pt x="708" y="19051"/>
                    <a:pt x="479" y="27374"/>
                  </a:cubicBezTo>
                  <a:cubicBezTo>
                    <a:pt x="476" y="27479"/>
                    <a:pt x="372" y="27567"/>
                    <a:pt x="246" y="27567"/>
                  </a:cubicBezTo>
                  <a:lnTo>
                    <a:pt x="243" y="27567"/>
                  </a:lnTo>
                  <a:cubicBezTo>
                    <a:pt x="176" y="27563"/>
                    <a:pt x="112" y="27536"/>
                    <a:pt x="68" y="27492"/>
                  </a:cubicBezTo>
                  <a:cubicBezTo>
                    <a:pt x="34" y="27455"/>
                    <a:pt x="17" y="27411"/>
                    <a:pt x="17" y="27364"/>
                  </a:cubicBezTo>
                  <a:cubicBezTo>
                    <a:pt x="250" y="19017"/>
                    <a:pt x="580" y="12824"/>
                    <a:pt x="1436" y="9732"/>
                  </a:cubicBezTo>
                  <a:cubicBezTo>
                    <a:pt x="2826" y="4723"/>
                    <a:pt x="8941" y="1716"/>
                    <a:pt x="14207" y="566"/>
                  </a:cubicBezTo>
                  <a:cubicBezTo>
                    <a:pt x="15906" y="199"/>
                    <a:pt x="17511" y="17"/>
                    <a:pt x="18920" y="17"/>
                  </a:cubicBezTo>
                  <a:close/>
                  <a:moveTo>
                    <a:pt x="18923" y="0"/>
                  </a:moveTo>
                  <a:cubicBezTo>
                    <a:pt x="17512" y="0"/>
                    <a:pt x="15904" y="182"/>
                    <a:pt x="14203" y="552"/>
                  </a:cubicBezTo>
                  <a:cubicBezTo>
                    <a:pt x="8934" y="1699"/>
                    <a:pt x="2812" y="4713"/>
                    <a:pt x="1419" y="9729"/>
                  </a:cubicBezTo>
                  <a:cubicBezTo>
                    <a:pt x="563" y="12821"/>
                    <a:pt x="233" y="19014"/>
                    <a:pt x="0" y="27364"/>
                  </a:cubicBezTo>
                  <a:cubicBezTo>
                    <a:pt x="0" y="27415"/>
                    <a:pt x="20" y="27465"/>
                    <a:pt x="58" y="27503"/>
                  </a:cubicBezTo>
                  <a:cubicBezTo>
                    <a:pt x="101" y="27550"/>
                    <a:pt x="169" y="27580"/>
                    <a:pt x="243" y="27580"/>
                  </a:cubicBezTo>
                  <a:lnTo>
                    <a:pt x="246" y="27580"/>
                  </a:lnTo>
                  <a:cubicBezTo>
                    <a:pt x="381" y="27580"/>
                    <a:pt x="489" y="27489"/>
                    <a:pt x="493" y="27374"/>
                  </a:cubicBezTo>
                  <a:cubicBezTo>
                    <a:pt x="725" y="19054"/>
                    <a:pt x="1052" y="12885"/>
                    <a:pt x="1898" y="9827"/>
                  </a:cubicBezTo>
                  <a:cubicBezTo>
                    <a:pt x="3240" y="4989"/>
                    <a:pt x="9430" y="2029"/>
                    <a:pt x="14321" y="964"/>
                  </a:cubicBezTo>
                  <a:cubicBezTo>
                    <a:pt x="15971" y="604"/>
                    <a:pt x="17544" y="428"/>
                    <a:pt x="18918" y="428"/>
                  </a:cubicBezTo>
                  <a:cubicBezTo>
                    <a:pt x="20942" y="428"/>
                    <a:pt x="22535" y="810"/>
                    <a:pt x="23306" y="1547"/>
                  </a:cubicBezTo>
                  <a:cubicBezTo>
                    <a:pt x="23354" y="1592"/>
                    <a:pt x="23421" y="1615"/>
                    <a:pt x="23487" y="1615"/>
                  </a:cubicBezTo>
                  <a:cubicBezTo>
                    <a:pt x="23547" y="1615"/>
                    <a:pt x="23606" y="1597"/>
                    <a:pt x="23654" y="1560"/>
                  </a:cubicBezTo>
                  <a:cubicBezTo>
                    <a:pt x="23704" y="1523"/>
                    <a:pt x="23730" y="1470"/>
                    <a:pt x="23735" y="1412"/>
                  </a:cubicBezTo>
                  <a:cubicBezTo>
                    <a:pt x="23738" y="1358"/>
                    <a:pt x="23714" y="1305"/>
                    <a:pt x="23670" y="1260"/>
                  </a:cubicBezTo>
                  <a:cubicBezTo>
                    <a:pt x="22800" y="429"/>
                    <a:pt x="21093" y="0"/>
                    <a:pt x="18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3"/>
            <p:cNvSpPr/>
            <p:nvPr/>
          </p:nvSpPr>
          <p:spPr>
            <a:xfrm>
              <a:off x="3998275" y="2156275"/>
              <a:ext cx="554425" cy="573925"/>
            </a:xfrm>
            <a:custGeom>
              <a:avLst/>
              <a:gdLst/>
              <a:ahLst/>
              <a:cxnLst/>
              <a:rect l="l" t="t" r="r" b="b"/>
              <a:pathLst>
                <a:path w="22177" h="22957" extrusionOk="0">
                  <a:moveTo>
                    <a:pt x="21907" y="0"/>
                  </a:moveTo>
                  <a:cubicBezTo>
                    <a:pt x="21808" y="0"/>
                    <a:pt x="21716" y="54"/>
                    <a:pt x="21681" y="139"/>
                  </a:cubicBezTo>
                  <a:cubicBezTo>
                    <a:pt x="21611" y="315"/>
                    <a:pt x="14477" y="17954"/>
                    <a:pt x="186" y="22562"/>
                  </a:cubicBezTo>
                  <a:cubicBezTo>
                    <a:pt x="61" y="22603"/>
                    <a:pt x="0" y="22721"/>
                    <a:pt x="45" y="22825"/>
                  </a:cubicBezTo>
                  <a:cubicBezTo>
                    <a:pt x="81" y="22906"/>
                    <a:pt x="173" y="22956"/>
                    <a:pt x="267" y="22956"/>
                  </a:cubicBezTo>
                  <a:cubicBezTo>
                    <a:pt x="297" y="22956"/>
                    <a:pt x="324" y="22953"/>
                    <a:pt x="351" y="22943"/>
                  </a:cubicBezTo>
                  <a:cubicBezTo>
                    <a:pt x="14858" y="18268"/>
                    <a:pt x="22062" y="450"/>
                    <a:pt x="22133" y="268"/>
                  </a:cubicBezTo>
                  <a:cubicBezTo>
                    <a:pt x="22177" y="164"/>
                    <a:pt x="22109" y="46"/>
                    <a:pt x="21984" y="12"/>
                  </a:cubicBezTo>
                  <a:cubicBezTo>
                    <a:pt x="21959" y="4"/>
                    <a:pt x="21932" y="0"/>
                    <a:pt x="219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3"/>
            <p:cNvSpPr/>
            <p:nvPr/>
          </p:nvSpPr>
          <p:spPr>
            <a:xfrm>
              <a:off x="3998700" y="2156025"/>
              <a:ext cx="553575" cy="574350"/>
            </a:xfrm>
            <a:custGeom>
              <a:avLst/>
              <a:gdLst/>
              <a:ahLst/>
              <a:cxnLst/>
              <a:rect l="l" t="t" r="r" b="b"/>
              <a:pathLst>
                <a:path w="22143" h="22974" extrusionOk="0">
                  <a:moveTo>
                    <a:pt x="21890" y="18"/>
                  </a:moveTo>
                  <a:cubicBezTo>
                    <a:pt x="21914" y="18"/>
                    <a:pt x="21941" y="22"/>
                    <a:pt x="21964" y="28"/>
                  </a:cubicBezTo>
                  <a:cubicBezTo>
                    <a:pt x="22028" y="45"/>
                    <a:pt x="22079" y="86"/>
                    <a:pt x="22103" y="136"/>
                  </a:cubicBezTo>
                  <a:cubicBezTo>
                    <a:pt x="22126" y="180"/>
                    <a:pt x="22126" y="230"/>
                    <a:pt x="22109" y="275"/>
                  </a:cubicBezTo>
                  <a:cubicBezTo>
                    <a:pt x="22092" y="322"/>
                    <a:pt x="20282" y="4822"/>
                    <a:pt x="16631" y="9927"/>
                  </a:cubicBezTo>
                  <a:cubicBezTo>
                    <a:pt x="13333" y="14531"/>
                    <a:pt x="7832" y="20529"/>
                    <a:pt x="334" y="22946"/>
                  </a:cubicBezTo>
                  <a:cubicBezTo>
                    <a:pt x="307" y="22953"/>
                    <a:pt x="277" y="22960"/>
                    <a:pt x="250" y="22960"/>
                  </a:cubicBezTo>
                  <a:cubicBezTo>
                    <a:pt x="156" y="22960"/>
                    <a:pt x="68" y="22910"/>
                    <a:pt x="34" y="22832"/>
                  </a:cubicBezTo>
                  <a:cubicBezTo>
                    <a:pt x="17" y="22788"/>
                    <a:pt x="17" y="22737"/>
                    <a:pt x="37" y="22694"/>
                  </a:cubicBezTo>
                  <a:cubicBezTo>
                    <a:pt x="61" y="22639"/>
                    <a:pt x="109" y="22599"/>
                    <a:pt x="169" y="22579"/>
                  </a:cubicBezTo>
                  <a:cubicBezTo>
                    <a:pt x="3432" y="21527"/>
                    <a:pt x="6588" y="19703"/>
                    <a:pt x="9551" y="17154"/>
                  </a:cubicBezTo>
                  <a:cubicBezTo>
                    <a:pt x="11925" y="15115"/>
                    <a:pt x="14180" y="12606"/>
                    <a:pt x="16257" y="9704"/>
                  </a:cubicBezTo>
                  <a:cubicBezTo>
                    <a:pt x="19854" y="4667"/>
                    <a:pt x="21654" y="197"/>
                    <a:pt x="21671" y="149"/>
                  </a:cubicBezTo>
                  <a:cubicBezTo>
                    <a:pt x="21704" y="69"/>
                    <a:pt x="21796" y="18"/>
                    <a:pt x="21890" y="18"/>
                  </a:cubicBezTo>
                  <a:close/>
                  <a:moveTo>
                    <a:pt x="21893" y="1"/>
                  </a:moveTo>
                  <a:cubicBezTo>
                    <a:pt x="21790" y="1"/>
                    <a:pt x="21692" y="58"/>
                    <a:pt x="21658" y="146"/>
                  </a:cubicBezTo>
                  <a:cubicBezTo>
                    <a:pt x="21641" y="190"/>
                    <a:pt x="19840" y="4660"/>
                    <a:pt x="16243" y="9694"/>
                  </a:cubicBezTo>
                  <a:cubicBezTo>
                    <a:pt x="12986" y="14248"/>
                    <a:pt x="7552" y="20182"/>
                    <a:pt x="165" y="22566"/>
                  </a:cubicBezTo>
                  <a:cubicBezTo>
                    <a:pt x="98" y="22586"/>
                    <a:pt x="48" y="22630"/>
                    <a:pt x="20" y="22687"/>
                  </a:cubicBezTo>
                  <a:cubicBezTo>
                    <a:pt x="0" y="22734"/>
                    <a:pt x="0" y="22788"/>
                    <a:pt x="20" y="22838"/>
                  </a:cubicBezTo>
                  <a:cubicBezTo>
                    <a:pt x="58" y="22919"/>
                    <a:pt x="149" y="22974"/>
                    <a:pt x="250" y="22974"/>
                  </a:cubicBezTo>
                  <a:cubicBezTo>
                    <a:pt x="280" y="22974"/>
                    <a:pt x="311" y="22970"/>
                    <a:pt x="338" y="22960"/>
                  </a:cubicBezTo>
                  <a:cubicBezTo>
                    <a:pt x="3648" y="21894"/>
                    <a:pt x="6851" y="20047"/>
                    <a:pt x="9851" y="17468"/>
                  </a:cubicBezTo>
                  <a:cubicBezTo>
                    <a:pt x="12258" y="15405"/>
                    <a:pt x="14544" y="12869"/>
                    <a:pt x="16644" y="9933"/>
                  </a:cubicBezTo>
                  <a:cubicBezTo>
                    <a:pt x="20299" y="4833"/>
                    <a:pt x="22106" y="328"/>
                    <a:pt x="22123" y="281"/>
                  </a:cubicBezTo>
                  <a:cubicBezTo>
                    <a:pt x="22143" y="234"/>
                    <a:pt x="22140" y="180"/>
                    <a:pt x="22116" y="129"/>
                  </a:cubicBezTo>
                  <a:cubicBezTo>
                    <a:pt x="22089" y="76"/>
                    <a:pt x="22035" y="32"/>
                    <a:pt x="21971" y="12"/>
                  </a:cubicBezTo>
                  <a:cubicBezTo>
                    <a:pt x="21945" y="4"/>
                    <a:pt x="21919" y="1"/>
                    <a:pt x="21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3"/>
            <p:cNvSpPr/>
            <p:nvPr/>
          </p:nvSpPr>
          <p:spPr>
            <a:xfrm>
              <a:off x="4222125" y="2501075"/>
              <a:ext cx="164125" cy="88600"/>
            </a:xfrm>
            <a:custGeom>
              <a:avLst/>
              <a:gdLst/>
              <a:ahLst/>
              <a:cxnLst/>
              <a:rect l="l" t="t" r="r" b="b"/>
              <a:pathLst>
                <a:path w="6565" h="3544" extrusionOk="0">
                  <a:moveTo>
                    <a:pt x="3812" y="1"/>
                  </a:moveTo>
                  <a:cubicBezTo>
                    <a:pt x="3631" y="1"/>
                    <a:pt x="3454" y="40"/>
                    <a:pt x="3288" y="133"/>
                  </a:cubicBezTo>
                  <a:cubicBezTo>
                    <a:pt x="1709" y="1016"/>
                    <a:pt x="1" y="3544"/>
                    <a:pt x="369" y="3544"/>
                  </a:cubicBezTo>
                  <a:cubicBezTo>
                    <a:pt x="375" y="3544"/>
                    <a:pt x="383" y="3543"/>
                    <a:pt x="391" y="3541"/>
                  </a:cubicBezTo>
                  <a:cubicBezTo>
                    <a:pt x="557" y="3505"/>
                    <a:pt x="1791" y="2797"/>
                    <a:pt x="3294" y="2294"/>
                  </a:cubicBezTo>
                  <a:cubicBezTo>
                    <a:pt x="5112" y="1684"/>
                    <a:pt x="6565" y="2125"/>
                    <a:pt x="6207" y="1502"/>
                  </a:cubicBezTo>
                  <a:cubicBezTo>
                    <a:pt x="6207" y="1502"/>
                    <a:pt x="4925" y="1"/>
                    <a:pt x="3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3"/>
            <p:cNvSpPr/>
            <p:nvPr/>
          </p:nvSpPr>
          <p:spPr>
            <a:xfrm>
              <a:off x="4693425" y="2501075"/>
              <a:ext cx="164200" cy="88600"/>
            </a:xfrm>
            <a:custGeom>
              <a:avLst/>
              <a:gdLst/>
              <a:ahLst/>
              <a:cxnLst/>
              <a:rect l="l" t="t" r="r" b="b"/>
              <a:pathLst>
                <a:path w="6568" h="3544" extrusionOk="0">
                  <a:moveTo>
                    <a:pt x="2754" y="1"/>
                  </a:moveTo>
                  <a:cubicBezTo>
                    <a:pt x="1642" y="1"/>
                    <a:pt x="358" y="1502"/>
                    <a:pt x="358" y="1502"/>
                  </a:cubicBezTo>
                  <a:cubicBezTo>
                    <a:pt x="1" y="2125"/>
                    <a:pt x="1454" y="1684"/>
                    <a:pt x="3271" y="2294"/>
                  </a:cubicBezTo>
                  <a:cubicBezTo>
                    <a:pt x="4774" y="2797"/>
                    <a:pt x="6008" y="3505"/>
                    <a:pt x="6173" y="3541"/>
                  </a:cubicBezTo>
                  <a:cubicBezTo>
                    <a:pt x="6182" y="3543"/>
                    <a:pt x="6189" y="3544"/>
                    <a:pt x="6196" y="3544"/>
                  </a:cubicBezTo>
                  <a:cubicBezTo>
                    <a:pt x="6568" y="3544"/>
                    <a:pt x="4857" y="1016"/>
                    <a:pt x="3278" y="133"/>
                  </a:cubicBezTo>
                  <a:cubicBezTo>
                    <a:pt x="3112" y="40"/>
                    <a:pt x="2935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3"/>
            <p:cNvSpPr/>
            <p:nvPr/>
          </p:nvSpPr>
          <p:spPr>
            <a:xfrm>
              <a:off x="4465125" y="2741475"/>
              <a:ext cx="161650" cy="181125"/>
            </a:xfrm>
            <a:custGeom>
              <a:avLst/>
              <a:gdLst/>
              <a:ahLst/>
              <a:cxnLst/>
              <a:rect l="l" t="t" r="r" b="b"/>
              <a:pathLst>
                <a:path w="6466" h="7245" extrusionOk="0">
                  <a:moveTo>
                    <a:pt x="3233" y="1"/>
                  </a:moveTo>
                  <a:cubicBezTo>
                    <a:pt x="1942" y="264"/>
                    <a:pt x="0" y="6214"/>
                    <a:pt x="745" y="6847"/>
                  </a:cubicBezTo>
                  <a:cubicBezTo>
                    <a:pt x="1055" y="7112"/>
                    <a:pt x="2145" y="7244"/>
                    <a:pt x="3234" y="7244"/>
                  </a:cubicBezTo>
                  <a:cubicBezTo>
                    <a:pt x="4324" y="7244"/>
                    <a:pt x="5412" y="7112"/>
                    <a:pt x="5721" y="6847"/>
                  </a:cubicBezTo>
                  <a:cubicBezTo>
                    <a:pt x="6466" y="6214"/>
                    <a:pt x="4524" y="264"/>
                    <a:pt x="3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3"/>
            <p:cNvSpPr/>
            <p:nvPr/>
          </p:nvSpPr>
          <p:spPr>
            <a:xfrm>
              <a:off x="3826850" y="2710525"/>
              <a:ext cx="277750" cy="297525"/>
            </a:xfrm>
            <a:custGeom>
              <a:avLst/>
              <a:gdLst/>
              <a:ahLst/>
              <a:cxnLst/>
              <a:rect l="l" t="t" r="r" b="b"/>
              <a:pathLst>
                <a:path w="11110" h="11901" extrusionOk="0">
                  <a:moveTo>
                    <a:pt x="5013" y="0"/>
                  </a:moveTo>
                  <a:cubicBezTo>
                    <a:pt x="4518" y="0"/>
                    <a:pt x="4023" y="94"/>
                    <a:pt x="3544" y="291"/>
                  </a:cubicBezTo>
                  <a:cubicBezTo>
                    <a:pt x="1089" y="1306"/>
                    <a:pt x="0" y="4660"/>
                    <a:pt x="1113" y="7785"/>
                  </a:cubicBezTo>
                  <a:cubicBezTo>
                    <a:pt x="2008" y="10300"/>
                    <a:pt x="4054" y="11901"/>
                    <a:pt x="6098" y="11901"/>
                  </a:cubicBezTo>
                  <a:cubicBezTo>
                    <a:pt x="6594" y="11901"/>
                    <a:pt x="7090" y="11806"/>
                    <a:pt x="7569" y="11608"/>
                  </a:cubicBezTo>
                  <a:cubicBezTo>
                    <a:pt x="10020" y="10593"/>
                    <a:pt x="11109" y="7239"/>
                    <a:pt x="9997" y="4114"/>
                  </a:cubicBezTo>
                  <a:cubicBezTo>
                    <a:pt x="9104" y="1598"/>
                    <a:pt x="7057" y="0"/>
                    <a:pt x="5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3"/>
            <p:cNvSpPr/>
            <p:nvPr/>
          </p:nvSpPr>
          <p:spPr>
            <a:xfrm>
              <a:off x="4974525" y="2697925"/>
              <a:ext cx="277725" cy="297475"/>
            </a:xfrm>
            <a:custGeom>
              <a:avLst/>
              <a:gdLst/>
              <a:ahLst/>
              <a:cxnLst/>
              <a:rect l="l" t="t" r="r" b="b"/>
              <a:pathLst>
                <a:path w="11109" h="11899" extrusionOk="0">
                  <a:moveTo>
                    <a:pt x="6096" y="0"/>
                  </a:moveTo>
                  <a:cubicBezTo>
                    <a:pt x="4053" y="0"/>
                    <a:pt x="2008" y="1598"/>
                    <a:pt x="1113" y="4112"/>
                  </a:cubicBezTo>
                  <a:cubicBezTo>
                    <a:pt x="0" y="7237"/>
                    <a:pt x="1089" y="10592"/>
                    <a:pt x="3543" y="11606"/>
                  </a:cubicBezTo>
                  <a:cubicBezTo>
                    <a:pt x="4022" y="11805"/>
                    <a:pt x="4518" y="11899"/>
                    <a:pt x="5014" y="11899"/>
                  </a:cubicBezTo>
                  <a:cubicBezTo>
                    <a:pt x="7058" y="11899"/>
                    <a:pt x="9103" y="10299"/>
                    <a:pt x="9996" y="7783"/>
                  </a:cubicBezTo>
                  <a:cubicBezTo>
                    <a:pt x="11108" y="4662"/>
                    <a:pt x="10019" y="1304"/>
                    <a:pt x="7568" y="293"/>
                  </a:cubicBezTo>
                  <a:cubicBezTo>
                    <a:pt x="7089" y="94"/>
                    <a:pt x="6593" y="0"/>
                    <a:pt x="60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3"/>
            <p:cNvSpPr/>
            <p:nvPr/>
          </p:nvSpPr>
          <p:spPr>
            <a:xfrm>
              <a:off x="3874125" y="2783675"/>
              <a:ext cx="120475" cy="125950"/>
            </a:xfrm>
            <a:custGeom>
              <a:avLst/>
              <a:gdLst/>
              <a:ahLst/>
              <a:cxnLst/>
              <a:rect l="l" t="t" r="r" b="b"/>
              <a:pathLst>
                <a:path w="4819" h="5038" extrusionOk="0">
                  <a:moveTo>
                    <a:pt x="2265" y="1"/>
                  </a:moveTo>
                  <a:cubicBezTo>
                    <a:pt x="2251" y="1"/>
                    <a:pt x="2237" y="1"/>
                    <a:pt x="2223" y="1"/>
                  </a:cubicBezTo>
                  <a:cubicBezTo>
                    <a:pt x="1673" y="18"/>
                    <a:pt x="1117" y="295"/>
                    <a:pt x="702" y="760"/>
                  </a:cubicBezTo>
                  <a:cubicBezTo>
                    <a:pt x="237" y="1279"/>
                    <a:pt x="1" y="1957"/>
                    <a:pt x="55" y="2611"/>
                  </a:cubicBezTo>
                  <a:lnTo>
                    <a:pt x="422" y="2584"/>
                  </a:lnTo>
                  <a:cubicBezTo>
                    <a:pt x="375" y="2024"/>
                    <a:pt x="577" y="1451"/>
                    <a:pt x="978" y="1006"/>
                  </a:cubicBezTo>
                  <a:cubicBezTo>
                    <a:pt x="1325" y="615"/>
                    <a:pt x="1784" y="382"/>
                    <a:pt x="2236" y="369"/>
                  </a:cubicBezTo>
                  <a:cubicBezTo>
                    <a:pt x="2252" y="368"/>
                    <a:pt x="2269" y="368"/>
                    <a:pt x="2285" y="368"/>
                  </a:cubicBezTo>
                  <a:cubicBezTo>
                    <a:pt x="2722" y="368"/>
                    <a:pt x="3170" y="571"/>
                    <a:pt x="3524" y="925"/>
                  </a:cubicBezTo>
                  <a:cubicBezTo>
                    <a:pt x="3898" y="1299"/>
                    <a:pt x="4124" y="1784"/>
                    <a:pt x="4157" y="2280"/>
                  </a:cubicBezTo>
                  <a:cubicBezTo>
                    <a:pt x="3861" y="2297"/>
                    <a:pt x="3564" y="2439"/>
                    <a:pt x="3328" y="2685"/>
                  </a:cubicBezTo>
                  <a:cubicBezTo>
                    <a:pt x="2998" y="3022"/>
                    <a:pt x="2846" y="3480"/>
                    <a:pt x="2917" y="3912"/>
                  </a:cubicBezTo>
                  <a:cubicBezTo>
                    <a:pt x="2991" y="4340"/>
                    <a:pt x="3281" y="4711"/>
                    <a:pt x="3696" y="4907"/>
                  </a:cubicBezTo>
                  <a:cubicBezTo>
                    <a:pt x="3878" y="4994"/>
                    <a:pt x="4070" y="5038"/>
                    <a:pt x="4255" y="5038"/>
                  </a:cubicBezTo>
                  <a:cubicBezTo>
                    <a:pt x="4454" y="5038"/>
                    <a:pt x="4647" y="4988"/>
                    <a:pt x="4818" y="4887"/>
                  </a:cubicBezTo>
                  <a:lnTo>
                    <a:pt x="4636" y="4569"/>
                  </a:lnTo>
                  <a:cubicBezTo>
                    <a:pt x="4523" y="4636"/>
                    <a:pt x="4394" y="4669"/>
                    <a:pt x="4259" y="4669"/>
                  </a:cubicBezTo>
                  <a:cubicBezTo>
                    <a:pt x="4125" y="4669"/>
                    <a:pt x="3986" y="4637"/>
                    <a:pt x="3850" y="4573"/>
                  </a:cubicBezTo>
                  <a:cubicBezTo>
                    <a:pt x="3547" y="4431"/>
                    <a:pt x="3332" y="4162"/>
                    <a:pt x="3281" y="3852"/>
                  </a:cubicBezTo>
                  <a:cubicBezTo>
                    <a:pt x="3227" y="3541"/>
                    <a:pt x="3345" y="3191"/>
                    <a:pt x="3591" y="2941"/>
                  </a:cubicBezTo>
                  <a:cubicBezTo>
                    <a:pt x="3778" y="2749"/>
                    <a:pt x="4006" y="2645"/>
                    <a:pt x="4227" y="2645"/>
                  </a:cubicBezTo>
                  <a:cubicBezTo>
                    <a:pt x="4258" y="2645"/>
                    <a:pt x="4289" y="2647"/>
                    <a:pt x="4319" y="2651"/>
                  </a:cubicBezTo>
                  <a:lnTo>
                    <a:pt x="4521" y="2682"/>
                  </a:lnTo>
                  <a:lnTo>
                    <a:pt x="4529" y="2476"/>
                  </a:lnTo>
                  <a:cubicBezTo>
                    <a:pt x="4549" y="1815"/>
                    <a:pt x="4275" y="1157"/>
                    <a:pt x="3783" y="665"/>
                  </a:cubicBezTo>
                  <a:cubicBezTo>
                    <a:pt x="3356" y="238"/>
                    <a:pt x="2804" y="1"/>
                    <a:pt x="2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3"/>
            <p:cNvSpPr/>
            <p:nvPr/>
          </p:nvSpPr>
          <p:spPr>
            <a:xfrm>
              <a:off x="5073125" y="2783675"/>
              <a:ext cx="120450" cy="125950"/>
            </a:xfrm>
            <a:custGeom>
              <a:avLst/>
              <a:gdLst/>
              <a:ahLst/>
              <a:cxnLst/>
              <a:rect l="l" t="t" r="r" b="b"/>
              <a:pathLst>
                <a:path w="4818" h="5038" extrusionOk="0">
                  <a:moveTo>
                    <a:pt x="2553" y="1"/>
                  </a:moveTo>
                  <a:cubicBezTo>
                    <a:pt x="2014" y="1"/>
                    <a:pt x="1462" y="238"/>
                    <a:pt x="1035" y="665"/>
                  </a:cubicBezTo>
                  <a:cubicBezTo>
                    <a:pt x="543" y="1157"/>
                    <a:pt x="270" y="1815"/>
                    <a:pt x="290" y="2476"/>
                  </a:cubicBezTo>
                  <a:lnTo>
                    <a:pt x="297" y="2682"/>
                  </a:lnTo>
                  <a:lnTo>
                    <a:pt x="500" y="2651"/>
                  </a:lnTo>
                  <a:cubicBezTo>
                    <a:pt x="530" y="2647"/>
                    <a:pt x="561" y="2645"/>
                    <a:pt x="592" y="2645"/>
                  </a:cubicBezTo>
                  <a:cubicBezTo>
                    <a:pt x="815" y="2645"/>
                    <a:pt x="1041" y="2749"/>
                    <a:pt x="1228" y="2941"/>
                  </a:cubicBezTo>
                  <a:cubicBezTo>
                    <a:pt x="1474" y="3191"/>
                    <a:pt x="1592" y="3541"/>
                    <a:pt x="1538" y="3852"/>
                  </a:cubicBezTo>
                  <a:cubicBezTo>
                    <a:pt x="1487" y="4162"/>
                    <a:pt x="1272" y="4431"/>
                    <a:pt x="968" y="4573"/>
                  </a:cubicBezTo>
                  <a:cubicBezTo>
                    <a:pt x="832" y="4637"/>
                    <a:pt x="693" y="4669"/>
                    <a:pt x="560" y="4669"/>
                  </a:cubicBezTo>
                  <a:cubicBezTo>
                    <a:pt x="425" y="4669"/>
                    <a:pt x="296" y="4636"/>
                    <a:pt x="182" y="4569"/>
                  </a:cubicBezTo>
                  <a:lnTo>
                    <a:pt x="0" y="4887"/>
                  </a:lnTo>
                  <a:cubicBezTo>
                    <a:pt x="172" y="4988"/>
                    <a:pt x="365" y="5038"/>
                    <a:pt x="564" y="5038"/>
                  </a:cubicBezTo>
                  <a:cubicBezTo>
                    <a:pt x="749" y="5038"/>
                    <a:pt x="941" y="4994"/>
                    <a:pt x="1123" y="4907"/>
                  </a:cubicBezTo>
                  <a:cubicBezTo>
                    <a:pt x="1538" y="4711"/>
                    <a:pt x="1827" y="4340"/>
                    <a:pt x="1902" y="3912"/>
                  </a:cubicBezTo>
                  <a:cubicBezTo>
                    <a:pt x="1976" y="3480"/>
                    <a:pt x="1821" y="3022"/>
                    <a:pt x="1494" y="2685"/>
                  </a:cubicBezTo>
                  <a:cubicBezTo>
                    <a:pt x="1255" y="2439"/>
                    <a:pt x="958" y="2297"/>
                    <a:pt x="661" y="2280"/>
                  </a:cubicBezTo>
                  <a:cubicBezTo>
                    <a:pt x="695" y="1784"/>
                    <a:pt x="920" y="1299"/>
                    <a:pt x="1295" y="925"/>
                  </a:cubicBezTo>
                  <a:cubicBezTo>
                    <a:pt x="1649" y="571"/>
                    <a:pt x="2097" y="368"/>
                    <a:pt x="2533" y="368"/>
                  </a:cubicBezTo>
                  <a:cubicBezTo>
                    <a:pt x="2550" y="368"/>
                    <a:pt x="2566" y="368"/>
                    <a:pt x="2583" y="369"/>
                  </a:cubicBezTo>
                  <a:cubicBezTo>
                    <a:pt x="3035" y="382"/>
                    <a:pt x="3493" y="615"/>
                    <a:pt x="3844" y="1006"/>
                  </a:cubicBezTo>
                  <a:cubicBezTo>
                    <a:pt x="4242" y="1451"/>
                    <a:pt x="4444" y="2024"/>
                    <a:pt x="4396" y="2584"/>
                  </a:cubicBezTo>
                  <a:lnTo>
                    <a:pt x="4764" y="2611"/>
                  </a:lnTo>
                  <a:cubicBezTo>
                    <a:pt x="4818" y="1957"/>
                    <a:pt x="4582" y="1279"/>
                    <a:pt x="4116" y="760"/>
                  </a:cubicBezTo>
                  <a:cubicBezTo>
                    <a:pt x="3702" y="295"/>
                    <a:pt x="3145" y="18"/>
                    <a:pt x="2596" y="1"/>
                  </a:cubicBezTo>
                  <a:cubicBezTo>
                    <a:pt x="2582" y="1"/>
                    <a:pt x="2567" y="1"/>
                    <a:pt x="2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4"/>
          <p:cNvSpPr txBox="1">
            <a:spLocks noGrp="1"/>
          </p:cNvSpPr>
          <p:nvPr>
            <p:ph type="ctrTitle"/>
          </p:nvPr>
        </p:nvSpPr>
        <p:spPr>
          <a:xfrm>
            <a:off x="939299" y="552646"/>
            <a:ext cx="726540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 smtClean="0">
                <a:solidFill>
                  <a:schemeClr val="dk1"/>
                </a:solidFill>
              </a:rPr>
              <a:t>En el trabajo</a:t>
            </a:r>
            <a:endParaRPr dirty="0">
              <a:solidFill>
                <a:schemeClr val="dk1"/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554133421"/>
              </p:ext>
            </p:extLst>
          </p:nvPr>
        </p:nvGraphicFramePr>
        <p:xfrm>
          <a:off x="843059" y="1425281"/>
          <a:ext cx="7622847" cy="3013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2251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4"/>
          <p:cNvSpPr txBox="1">
            <a:spLocks noGrp="1"/>
          </p:cNvSpPr>
          <p:nvPr>
            <p:ph type="ctrTitle"/>
          </p:nvPr>
        </p:nvSpPr>
        <p:spPr>
          <a:xfrm>
            <a:off x="939299" y="552646"/>
            <a:ext cx="726540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 smtClean="0">
                <a:solidFill>
                  <a:schemeClr val="dk1"/>
                </a:solidFill>
              </a:rPr>
              <a:t>En el trabajo</a:t>
            </a:r>
            <a:endParaRPr dirty="0">
              <a:solidFill>
                <a:schemeClr val="dk1"/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489702201"/>
              </p:ext>
            </p:extLst>
          </p:nvPr>
        </p:nvGraphicFramePr>
        <p:xfrm>
          <a:off x="843059" y="1425281"/>
          <a:ext cx="7622847" cy="3013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878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4"/>
          <p:cNvSpPr txBox="1">
            <a:spLocks noGrp="1"/>
          </p:cNvSpPr>
          <p:nvPr>
            <p:ph type="ctrTitle"/>
          </p:nvPr>
        </p:nvSpPr>
        <p:spPr>
          <a:xfrm>
            <a:off x="939299" y="552646"/>
            <a:ext cx="726540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 smtClean="0">
                <a:solidFill>
                  <a:schemeClr val="dk1"/>
                </a:solidFill>
              </a:rPr>
              <a:t>En el trabajo</a:t>
            </a:r>
            <a:endParaRPr dirty="0">
              <a:solidFill>
                <a:schemeClr val="dk1"/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460413908"/>
              </p:ext>
            </p:extLst>
          </p:nvPr>
        </p:nvGraphicFramePr>
        <p:xfrm>
          <a:off x="843059" y="1425281"/>
          <a:ext cx="7622847" cy="3013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4053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3000" y="45720"/>
            <a:ext cx="6853714" cy="1406842"/>
            <a:chOff x="0" y="60960"/>
            <a:chExt cx="9138285" cy="1875789"/>
          </a:xfrm>
        </p:grpSpPr>
        <p:sp>
          <p:nvSpPr>
            <p:cNvPr id="3" name="object 3"/>
            <p:cNvSpPr/>
            <p:nvPr/>
          </p:nvSpPr>
          <p:spPr>
            <a:xfrm>
              <a:off x="0" y="323087"/>
              <a:ext cx="9138285" cy="1295400"/>
            </a:xfrm>
            <a:custGeom>
              <a:avLst/>
              <a:gdLst/>
              <a:ahLst/>
              <a:cxnLst/>
              <a:rect l="l" t="t" r="r" b="b"/>
              <a:pathLst>
                <a:path w="9138285" h="1295400">
                  <a:moveTo>
                    <a:pt x="9137904" y="0"/>
                  </a:moveTo>
                  <a:lnTo>
                    <a:pt x="0" y="0"/>
                  </a:lnTo>
                  <a:lnTo>
                    <a:pt x="0" y="1295399"/>
                  </a:lnTo>
                  <a:lnTo>
                    <a:pt x="9137904" y="1295399"/>
                  </a:lnTo>
                  <a:lnTo>
                    <a:pt x="9137904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" name="object 4"/>
            <p:cNvSpPr/>
            <p:nvPr/>
          </p:nvSpPr>
          <p:spPr>
            <a:xfrm>
              <a:off x="176784" y="60960"/>
              <a:ext cx="2018538" cy="187528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345845" y="2050637"/>
            <a:ext cx="1715929" cy="1116652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2400" b="1" spc="-15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Virus</a:t>
            </a:r>
            <a:endParaRPr sz="2400" dirty="0">
              <a:latin typeface="+mj-lt"/>
              <a:cs typeface="Aharoni" panose="02010803020104030203" pitchFamily="2" charset="-79"/>
            </a:endParaRPr>
          </a:p>
          <a:p>
            <a:pPr marL="9525">
              <a:spcBef>
                <a:spcPts val="8"/>
              </a:spcBef>
            </a:pPr>
            <a:r>
              <a:rPr sz="1800" b="1" spc="-11" dirty="0">
                <a:latin typeface="+mj-lt"/>
                <a:cs typeface="Aharoni" panose="02010803020104030203" pitchFamily="2" charset="-79"/>
              </a:rPr>
              <a:t>SARS-CoV-2</a:t>
            </a:r>
            <a:endParaRPr sz="1800" dirty="0">
              <a:latin typeface="+mj-lt"/>
              <a:cs typeface="Aharoni" panose="02010803020104030203" pitchFamily="2" charset="-79"/>
            </a:endParaRPr>
          </a:p>
          <a:p>
            <a:pPr marL="9525">
              <a:spcBef>
                <a:spcPts val="11"/>
              </a:spcBef>
            </a:pPr>
            <a:r>
              <a:rPr sz="1500" spc="-15" dirty="0">
                <a:latin typeface="+mj-lt"/>
                <a:cs typeface="Aharoni" panose="02010803020104030203" pitchFamily="2" charset="-79"/>
              </a:rPr>
              <a:t>(Nuevo </a:t>
            </a:r>
            <a:r>
              <a:rPr sz="1500" spc="-11" dirty="0">
                <a:latin typeface="+mj-lt"/>
                <a:cs typeface="Aharoni" panose="02010803020104030203" pitchFamily="2" charset="-79"/>
              </a:rPr>
              <a:t>Coronavirus)</a:t>
            </a:r>
            <a:endParaRPr sz="1500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45844" y="3193885"/>
            <a:ext cx="1855223" cy="65546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400" b="1" spc="-8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Enfermedad</a:t>
            </a:r>
            <a:endParaRPr sz="2400" dirty="0">
              <a:latin typeface="+mj-lt"/>
              <a:cs typeface="Aharoni" panose="02010803020104030203" pitchFamily="2" charset="-79"/>
            </a:endParaRPr>
          </a:p>
          <a:p>
            <a:pPr marL="9525">
              <a:spcBef>
                <a:spcPts val="8"/>
              </a:spcBef>
            </a:pPr>
            <a:r>
              <a:rPr sz="1800" b="1" spc="-11" dirty="0">
                <a:latin typeface="+mj-lt"/>
                <a:cs typeface="Aharoni" panose="02010803020104030203" pitchFamily="2" charset="-79"/>
              </a:rPr>
              <a:t>Covid-19</a:t>
            </a:r>
            <a:endParaRPr sz="1800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76980" y="1546480"/>
            <a:ext cx="0" cy="3267551"/>
          </a:xfrm>
          <a:custGeom>
            <a:avLst/>
            <a:gdLst/>
            <a:ahLst/>
            <a:cxnLst/>
            <a:rect l="l" t="t" r="r" b="b"/>
            <a:pathLst>
              <a:path h="4356735">
                <a:moveTo>
                  <a:pt x="0" y="0"/>
                </a:moveTo>
                <a:lnTo>
                  <a:pt x="0" y="4356481"/>
                </a:lnTo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 sz="105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497675" y="1509960"/>
            <a:ext cx="1517333" cy="1083791"/>
          </a:xfrm>
          <a:prstGeom prst="rect">
            <a:avLst/>
          </a:prstGeom>
        </p:spPr>
        <p:txBody>
          <a:bodyPr spcFirstLastPara="1" vert="horz" wrap="square" lIns="0" tIns="9049" rIns="0" bIns="0" rtlCol="0" anchor="t" anchorCtr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400" spc="-11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Síntomas</a:t>
            </a:r>
            <a:endParaRPr sz="2400" dirty="0">
              <a:latin typeface="+mj-lt"/>
              <a:cs typeface="Aharoni" panose="02010803020104030203" pitchFamily="2" charset="-79"/>
            </a:endParaRPr>
          </a:p>
          <a:p>
            <a:pPr marL="9525" marR="239078">
              <a:spcBef>
                <a:spcPts val="19"/>
              </a:spcBef>
            </a:pPr>
            <a:r>
              <a:rPr sz="1500" spc="-15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fiebre, tos </a:t>
            </a:r>
            <a:r>
              <a:rPr sz="1500" spc="-4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y  dificultad  </a:t>
            </a:r>
            <a:r>
              <a:rPr sz="1500" spc="-30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r</a:t>
            </a:r>
            <a:r>
              <a:rPr sz="1500" spc="-4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es</a:t>
            </a:r>
            <a:r>
              <a:rPr sz="1500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p</a:t>
            </a:r>
            <a:r>
              <a:rPr sz="1500" spc="-8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i</a:t>
            </a:r>
            <a:r>
              <a:rPr sz="1500" spc="-30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r</a:t>
            </a:r>
            <a:r>
              <a:rPr sz="1500" spc="-15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a</a:t>
            </a:r>
            <a:r>
              <a:rPr sz="1500" spc="-30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t</a:t>
            </a:r>
            <a:r>
              <a:rPr sz="1500" spc="-8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o</a:t>
            </a:r>
            <a:r>
              <a:rPr sz="1500" spc="-15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r</a:t>
            </a:r>
            <a:r>
              <a:rPr sz="1500" spc="-8" dirty="0">
                <a:solidFill>
                  <a:srgbClr val="000000"/>
                </a:solidFill>
                <a:latin typeface="+mj-lt"/>
                <a:cs typeface="Aharoni" panose="02010803020104030203" pitchFamily="2" charset="-79"/>
              </a:rPr>
              <a:t>ia</a:t>
            </a:r>
            <a:endParaRPr sz="1500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97676" y="2791016"/>
            <a:ext cx="2078545" cy="16023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697706">
              <a:spcBef>
                <a:spcPts val="75"/>
              </a:spcBef>
            </a:pPr>
            <a:r>
              <a:rPr sz="1800" b="1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En</a:t>
            </a:r>
            <a:r>
              <a:rPr sz="1800" b="1" spc="-68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 </a:t>
            </a:r>
            <a:r>
              <a:rPr sz="1800" b="1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algunos  </a:t>
            </a:r>
            <a:r>
              <a:rPr sz="1800" b="1" spc="-4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pacientes</a:t>
            </a:r>
            <a:endParaRPr sz="1800" dirty="0">
              <a:latin typeface="+mj-lt"/>
              <a:cs typeface="Aharoni" panose="02010803020104030203" pitchFamily="2" charset="-79"/>
            </a:endParaRPr>
          </a:p>
          <a:p>
            <a:pPr marL="9525" marR="3810">
              <a:spcBef>
                <a:spcPts val="19"/>
              </a:spcBef>
            </a:pPr>
            <a:r>
              <a:rPr sz="1350" b="1" spc="-4" dirty="0">
                <a:latin typeface="+mj-lt"/>
                <a:cs typeface="Aharoni" panose="02010803020104030203" pitchFamily="2" charset="-79"/>
              </a:rPr>
              <a:t>secreción </a:t>
            </a:r>
            <a:r>
              <a:rPr sz="1350" b="1" spc="-8" dirty="0">
                <a:latin typeface="+mj-lt"/>
                <a:cs typeface="Aharoni" panose="02010803020104030203" pitchFamily="2" charset="-79"/>
              </a:rPr>
              <a:t>nasal, </a:t>
            </a:r>
            <a:r>
              <a:rPr sz="1350" b="1" spc="-4" dirty="0">
                <a:latin typeface="+mj-lt"/>
                <a:cs typeface="Aharoni" panose="02010803020104030203" pitchFamily="2" charset="-79"/>
              </a:rPr>
              <a:t>dolor  de </a:t>
            </a:r>
            <a:r>
              <a:rPr sz="1350" b="1" spc="-11" dirty="0">
                <a:latin typeface="+mj-lt"/>
                <a:cs typeface="Aharoni" panose="02010803020104030203" pitchFamily="2" charset="-79"/>
              </a:rPr>
              <a:t>garganta, </a:t>
            </a:r>
            <a:r>
              <a:rPr sz="1350" b="1" spc="-4" dirty="0">
                <a:latin typeface="+mj-lt"/>
                <a:cs typeface="Aharoni" panose="02010803020104030203" pitchFamily="2" charset="-79"/>
              </a:rPr>
              <a:t>dificultad  para percibir los</a:t>
            </a:r>
            <a:r>
              <a:rPr sz="1350" b="1" spc="-83" dirty="0">
                <a:latin typeface="+mj-lt"/>
                <a:cs typeface="Aharoni" panose="02010803020104030203" pitchFamily="2" charset="-79"/>
              </a:rPr>
              <a:t> </a:t>
            </a:r>
            <a:r>
              <a:rPr sz="1350" b="1" spc="-4" dirty="0">
                <a:latin typeface="+mj-lt"/>
                <a:cs typeface="Aharoni" panose="02010803020104030203" pitchFamily="2" charset="-79"/>
              </a:rPr>
              <a:t>olores  y </a:t>
            </a:r>
            <a:r>
              <a:rPr sz="1350" b="1" dirty="0">
                <a:latin typeface="+mj-lt"/>
                <a:cs typeface="Aharoni" panose="02010803020104030203" pitchFamily="2" charset="-79"/>
              </a:rPr>
              <a:t>edemas </a:t>
            </a:r>
            <a:r>
              <a:rPr sz="1350" b="1" spc="-4" dirty="0">
                <a:latin typeface="+mj-lt"/>
                <a:cs typeface="Aharoni" panose="02010803020104030203" pitchFamily="2" charset="-79"/>
              </a:rPr>
              <a:t>en </a:t>
            </a:r>
            <a:r>
              <a:rPr sz="1350" b="1" dirty="0">
                <a:latin typeface="+mj-lt"/>
                <a:cs typeface="Aharoni" panose="02010803020104030203" pitchFamily="2" charset="-79"/>
              </a:rPr>
              <a:t>pies y/o  </a:t>
            </a:r>
            <a:r>
              <a:rPr sz="1350" b="1" spc="-4" dirty="0">
                <a:latin typeface="+mj-lt"/>
                <a:cs typeface="Aharoni" panose="02010803020104030203" pitchFamily="2" charset="-79"/>
              </a:rPr>
              <a:t>manos.</a:t>
            </a:r>
            <a:endParaRPr sz="1350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97675" y="4574820"/>
            <a:ext cx="1702975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b="1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As</a:t>
            </a:r>
            <a:r>
              <a:rPr sz="1800" b="1" spc="-8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i</a:t>
            </a:r>
            <a:r>
              <a:rPr sz="1800" b="1" spc="-4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n</a:t>
            </a:r>
            <a:r>
              <a:rPr sz="1800" b="1" spc="-19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t</a:t>
            </a:r>
            <a:r>
              <a:rPr sz="1800" b="1" spc="-4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o</a:t>
            </a:r>
            <a:r>
              <a:rPr sz="1800" b="1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m</a:t>
            </a:r>
            <a:r>
              <a:rPr sz="1800" b="1" spc="8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á</a:t>
            </a:r>
            <a:r>
              <a:rPr sz="1800" b="1" spc="4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t</a:t>
            </a:r>
            <a:r>
              <a:rPr sz="1800" b="1" spc="-11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i</a:t>
            </a:r>
            <a:r>
              <a:rPr sz="1800" b="1" spc="-19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c</a:t>
            </a:r>
            <a:r>
              <a:rPr sz="1800" b="1" spc="-4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os</a:t>
            </a:r>
            <a:endParaRPr sz="1800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652134" y="1546480"/>
            <a:ext cx="0" cy="3267551"/>
          </a:xfrm>
          <a:custGeom>
            <a:avLst/>
            <a:gdLst/>
            <a:ahLst/>
            <a:cxnLst/>
            <a:rect l="l" t="t" r="r" b="b"/>
            <a:pathLst>
              <a:path h="4356735">
                <a:moveTo>
                  <a:pt x="0" y="0"/>
                </a:moveTo>
                <a:lnTo>
                  <a:pt x="0" y="4356481"/>
                </a:lnTo>
              </a:path>
            </a:pathLst>
          </a:custGeom>
          <a:ln w="9144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 sz="105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05976" y="1391621"/>
            <a:ext cx="1861185" cy="130179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400" b="1" spc="-11" dirty="0">
                <a:solidFill>
                  <a:srgbClr val="00AFEF"/>
                </a:solidFill>
                <a:latin typeface="+mj-lt"/>
                <a:cs typeface="Caladea"/>
              </a:rPr>
              <a:t>Latencia</a:t>
            </a:r>
            <a:endParaRPr sz="2400" dirty="0">
              <a:latin typeface="+mj-lt"/>
              <a:cs typeface="Caladea"/>
            </a:endParaRPr>
          </a:p>
          <a:p>
            <a:pPr marL="9525" marR="3810">
              <a:spcBef>
                <a:spcPts val="19"/>
              </a:spcBef>
            </a:pPr>
            <a:r>
              <a:rPr sz="1500" b="1" spc="-11" dirty="0">
                <a:latin typeface="+mj-lt"/>
                <a:cs typeface="Caladea"/>
              </a:rPr>
              <a:t>1eros síntomas entre  </a:t>
            </a:r>
            <a:r>
              <a:rPr sz="1500" b="1" spc="-4" dirty="0">
                <a:latin typeface="+mj-lt"/>
                <a:cs typeface="Caladea"/>
              </a:rPr>
              <a:t>2 y </a:t>
            </a:r>
            <a:r>
              <a:rPr sz="1500" b="1" spc="-8" dirty="0">
                <a:latin typeface="+mj-lt"/>
                <a:cs typeface="Caladea"/>
              </a:rPr>
              <a:t>14 días </a:t>
            </a:r>
            <a:r>
              <a:rPr sz="1500" b="1" spc="-4" dirty="0">
                <a:latin typeface="+mj-lt"/>
                <a:cs typeface="Caladea"/>
              </a:rPr>
              <a:t>después  del</a:t>
            </a:r>
            <a:r>
              <a:rPr sz="1500" b="1" spc="-8" dirty="0">
                <a:latin typeface="+mj-lt"/>
                <a:cs typeface="Caladea"/>
              </a:rPr>
              <a:t> </a:t>
            </a:r>
            <a:r>
              <a:rPr sz="1500" b="1" spc="-11" dirty="0">
                <a:latin typeface="+mj-lt"/>
                <a:cs typeface="Caladea"/>
              </a:rPr>
              <a:t>contagio</a:t>
            </a:r>
            <a:endParaRPr sz="1500" dirty="0">
              <a:latin typeface="+mj-lt"/>
              <a:cs typeface="Calade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05976" y="2722741"/>
            <a:ext cx="1861185" cy="114069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411956">
              <a:spcBef>
                <a:spcPts val="75"/>
              </a:spcBef>
            </a:pPr>
            <a:r>
              <a:rPr sz="1800" b="1" spc="-11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Vías </a:t>
            </a:r>
            <a:r>
              <a:rPr sz="1800" b="1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de  </a:t>
            </a:r>
            <a:r>
              <a:rPr sz="1800" b="1" spc="4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t</a:t>
            </a:r>
            <a:r>
              <a:rPr sz="1800" b="1" spc="-41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r</a:t>
            </a:r>
            <a:r>
              <a:rPr sz="1800" b="1" spc="4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a</a:t>
            </a:r>
            <a:r>
              <a:rPr sz="1800" b="1" spc="-11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n</a:t>
            </a:r>
            <a:r>
              <a:rPr sz="1800" b="1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sm</a:t>
            </a:r>
            <a:r>
              <a:rPr sz="1800" b="1" spc="-11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i</a:t>
            </a:r>
            <a:r>
              <a:rPr sz="1800" b="1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s</a:t>
            </a:r>
            <a:r>
              <a:rPr sz="1800" b="1" spc="-8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i</a:t>
            </a:r>
            <a:r>
              <a:rPr sz="1800" b="1" spc="-4" dirty="0">
                <a:solidFill>
                  <a:srgbClr val="00AFEF"/>
                </a:solidFill>
                <a:latin typeface="+mj-lt"/>
                <a:cs typeface="Aharoni" panose="02010803020104030203" pitchFamily="2" charset="-79"/>
              </a:rPr>
              <a:t>ón</a:t>
            </a:r>
            <a:endParaRPr sz="1800" dirty="0">
              <a:latin typeface="+mj-lt"/>
              <a:cs typeface="Aharoni" panose="02010803020104030203" pitchFamily="2" charset="-79"/>
            </a:endParaRPr>
          </a:p>
          <a:p>
            <a:pPr marL="9525">
              <a:spcBef>
                <a:spcPts val="19"/>
              </a:spcBef>
            </a:pPr>
            <a:r>
              <a:rPr sz="1350" b="1" spc="-11" dirty="0">
                <a:latin typeface="+mj-lt"/>
                <a:cs typeface="Aharoni" panose="02010803020104030203" pitchFamily="2" charset="-79"/>
              </a:rPr>
              <a:t>PERSONA-PERSONA</a:t>
            </a:r>
            <a:endParaRPr sz="1350" dirty="0">
              <a:latin typeface="+mj-lt"/>
              <a:cs typeface="Aharoni" panose="02010803020104030203" pitchFamily="2" charset="-79"/>
            </a:endParaRPr>
          </a:p>
          <a:p>
            <a:pPr marL="9525">
              <a:spcBef>
                <a:spcPts val="8"/>
              </a:spcBef>
            </a:pPr>
            <a:r>
              <a:rPr sz="1200" b="1" dirty="0">
                <a:latin typeface="+mj-lt"/>
                <a:cs typeface="Aharoni" panose="02010803020104030203" pitchFamily="2" charset="-79"/>
              </a:rPr>
              <a:t>(gotículas </a:t>
            </a:r>
            <a:r>
              <a:rPr sz="1200" b="1" spc="-4" dirty="0">
                <a:latin typeface="+mj-lt"/>
                <a:cs typeface="Aharoni" panose="02010803020104030203" pitchFamily="2" charset="-79"/>
              </a:rPr>
              <a:t>expelidas</a:t>
            </a:r>
            <a:r>
              <a:rPr sz="1200" b="1" spc="-75" dirty="0">
                <a:latin typeface="+mj-lt"/>
                <a:cs typeface="Aharoni" panose="02010803020104030203" pitchFamily="2" charset="-79"/>
              </a:rPr>
              <a:t> </a:t>
            </a:r>
            <a:r>
              <a:rPr sz="1200" b="1" spc="-4" dirty="0">
                <a:latin typeface="+mj-lt"/>
                <a:cs typeface="Aharoni" panose="02010803020104030203" pitchFamily="2" charset="-79"/>
              </a:rPr>
              <a:t>por</a:t>
            </a:r>
            <a:endParaRPr sz="1200" dirty="0">
              <a:latin typeface="+mj-lt"/>
              <a:cs typeface="Aharoni" panose="02010803020104030203" pitchFamily="2" charset="-79"/>
            </a:endParaRPr>
          </a:p>
          <a:p>
            <a:pPr marL="9525"/>
            <a:r>
              <a:rPr sz="1200" b="1" dirty="0">
                <a:latin typeface="+mj-lt"/>
                <a:cs typeface="Aharoni" panose="02010803020104030203" pitchFamily="2" charset="-79"/>
              </a:rPr>
              <a:t>boca </a:t>
            </a:r>
            <a:r>
              <a:rPr sz="1200" b="1" spc="4" dirty="0">
                <a:latin typeface="+mj-lt"/>
                <a:cs typeface="Aharoni" panose="02010803020104030203" pitchFamily="2" charset="-79"/>
              </a:rPr>
              <a:t>o</a:t>
            </a:r>
            <a:r>
              <a:rPr sz="1200" b="1" spc="-19" dirty="0">
                <a:latin typeface="+mj-lt"/>
                <a:cs typeface="Aharoni" panose="02010803020104030203" pitchFamily="2" charset="-79"/>
              </a:rPr>
              <a:t> </a:t>
            </a:r>
            <a:r>
              <a:rPr sz="1200" b="1" spc="-4" dirty="0">
                <a:latin typeface="+mj-lt"/>
                <a:cs typeface="Aharoni" panose="02010803020104030203" pitchFamily="2" charset="-79"/>
              </a:rPr>
              <a:t>nariz)</a:t>
            </a:r>
            <a:endParaRPr sz="1200" dirty="0">
              <a:latin typeface="+mj-lt"/>
              <a:cs typeface="Aharoni" panose="02010803020104030203" pitchFamily="2" charset="-79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28836" y="4119676"/>
            <a:ext cx="2022537" cy="79444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8" dirty="0">
                <a:latin typeface="+mj-lt"/>
                <a:cs typeface="Caladea"/>
              </a:rPr>
              <a:t>PERSONA-SUPERFICIE-</a:t>
            </a:r>
            <a:endParaRPr sz="1350" dirty="0">
              <a:latin typeface="+mj-lt"/>
              <a:cs typeface="Caladea"/>
            </a:endParaRPr>
          </a:p>
          <a:p>
            <a:pPr marL="9525"/>
            <a:r>
              <a:rPr sz="1350" b="1" spc="-11" dirty="0">
                <a:latin typeface="+mj-lt"/>
                <a:cs typeface="Caladea"/>
              </a:rPr>
              <a:t>PERSONA</a:t>
            </a:r>
            <a:endParaRPr sz="1350" dirty="0">
              <a:latin typeface="+mj-lt"/>
              <a:cs typeface="Caladea"/>
            </a:endParaRPr>
          </a:p>
          <a:p>
            <a:pPr marL="9525" marR="3810">
              <a:spcBef>
                <a:spcPts val="8"/>
              </a:spcBef>
            </a:pPr>
            <a:r>
              <a:rPr sz="1200" b="1" dirty="0">
                <a:latin typeface="+mj-lt"/>
                <a:cs typeface="Caladea"/>
              </a:rPr>
              <a:t>(el virus permanece</a:t>
            </a:r>
            <a:r>
              <a:rPr sz="1200" b="1" spc="-127" dirty="0">
                <a:latin typeface="+mj-lt"/>
                <a:cs typeface="Caladea"/>
              </a:rPr>
              <a:t> </a:t>
            </a:r>
            <a:r>
              <a:rPr sz="1200" b="1" spc="-15" dirty="0">
                <a:latin typeface="+mj-lt"/>
                <a:cs typeface="Caladea"/>
              </a:rPr>
              <a:t>activo  </a:t>
            </a:r>
            <a:r>
              <a:rPr sz="1200" b="1" spc="4" dirty="0">
                <a:latin typeface="+mj-lt"/>
                <a:cs typeface="Caladea"/>
              </a:rPr>
              <a:t>en </a:t>
            </a:r>
            <a:r>
              <a:rPr sz="1200" b="1" spc="-8" dirty="0">
                <a:latin typeface="+mj-lt"/>
                <a:cs typeface="Caladea"/>
              </a:rPr>
              <a:t>distintos</a:t>
            </a:r>
            <a:r>
              <a:rPr sz="1200" b="1" spc="-34" dirty="0">
                <a:latin typeface="+mj-lt"/>
                <a:cs typeface="Caladea"/>
              </a:rPr>
              <a:t> </a:t>
            </a:r>
            <a:r>
              <a:rPr sz="1200" b="1" dirty="0">
                <a:latin typeface="+mj-lt"/>
                <a:cs typeface="Caladea"/>
              </a:rPr>
              <a:t>materiales)</a:t>
            </a:r>
            <a:endParaRPr sz="1200" dirty="0">
              <a:latin typeface="+mj-lt"/>
              <a:cs typeface="Caladea"/>
            </a:endParaRPr>
          </a:p>
        </p:txBody>
      </p:sp>
    </p:spTree>
    <p:extLst>
      <p:ext uri="{BB962C8B-B14F-4D97-AF65-F5344CB8AC3E}">
        <p14:creationId xmlns:p14="http://schemas.microsoft.com/office/powerpoint/2010/main" val="3732532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4"/>
          <p:cNvSpPr txBox="1">
            <a:spLocks noGrp="1"/>
          </p:cNvSpPr>
          <p:nvPr>
            <p:ph type="ctrTitle"/>
          </p:nvPr>
        </p:nvSpPr>
        <p:spPr>
          <a:xfrm>
            <a:off x="939299" y="552646"/>
            <a:ext cx="726540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 smtClean="0">
                <a:solidFill>
                  <a:schemeClr val="dk1"/>
                </a:solidFill>
              </a:rPr>
              <a:t>En el trabajo</a:t>
            </a:r>
            <a:endParaRPr dirty="0">
              <a:solidFill>
                <a:schemeClr val="dk1"/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922648195"/>
              </p:ext>
            </p:extLst>
          </p:nvPr>
        </p:nvGraphicFramePr>
        <p:xfrm>
          <a:off x="843059" y="1425281"/>
          <a:ext cx="7622847" cy="3013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344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PE" dirty="0" smtClean="0"/>
              <a:t>EN EL TRABAJO</a:t>
            </a:r>
            <a:endParaRPr lang="es-PE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499" y="1285126"/>
            <a:ext cx="6934200" cy="366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8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0"/>
          <p:cNvSpPr txBox="1">
            <a:spLocks noGrp="1"/>
          </p:cNvSpPr>
          <p:nvPr>
            <p:ph type="title"/>
          </p:nvPr>
        </p:nvSpPr>
        <p:spPr>
          <a:xfrm>
            <a:off x="1197004" y="3248675"/>
            <a:ext cx="2528547" cy="17438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 smtClean="0"/>
              <a:t>DISPENSADOR DE ALCOHOL GEL</a:t>
            </a:r>
            <a:endParaRPr dirty="0"/>
          </a:p>
        </p:txBody>
      </p:sp>
      <p:pic>
        <p:nvPicPr>
          <p:cNvPr id="730" name="Google Shape;730;p40"/>
          <p:cNvPicPr preferRelativeResize="0"/>
          <p:nvPr/>
        </p:nvPicPr>
        <p:blipFill rotWithShape="1">
          <a:blip r:embed="rId3">
            <a:alphaModFix/>
          </a:blip>
          <a:srcRect l="9621" r="42127"/>
          <a:stretch/>
        </p:blipFill>
        <p:spPr>
          <a:xfrm>
            <a:off x="4940275" y="539500"/>
            <a:ext cx="3490500" cy="4069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731" name="Google Shape;731;p40"/>
          <p:cNvGrpSpPr/>
          <p:nvPr/>
        </p:nvGrpSpPr>
        <p:grpSpPr>
          <a:xfrm>
            <a:off x="3613546" y="2989675"/>
            <a:ext cx="1916908" cy="1916908"/>
            <a:chOff x="6186996" y="2375625"/>
            <a:chExt cx="1916908" cy="1916908"/>
          </a:xfrm>
        </p:grpSpPr>
        <p:sp>
          <p:nvSpPr>
            <p:cNvPr id="732" name="Google Shape;732;p40"/>
            <p:cNvSpPr/>
            <p:nvPr/>
          </p:nvSpPr>
          <p:spPr>
            <a:xfrm>
              <a:off x="6549650" y="2738275"/>
              <a:ext cx="1191600" cy="119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33" name="Google Shape;733;p40"/>
            <p:cNvCxnSpPr>
              <a:stCxn id="732" idx="0"/>
              <a:endCxn id="734" idx="4"/>
            </p:cNvCxnSpPr>
            <p:nvPr/>
          </p:nvCxnSpPr>
          <p:spPr>
            <a:xfrm rot="10800000">
              <a:off x="7145450" y="2530975"/>
              <a:ext cx="0" cy="207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34" name="Google Shape;734;p40"/>
            <p:cNvSpPr/>
            <p:nvPr/>
          </p:nvSpPr>
          <p:spPr>
            <a:xfrm>
              <a:off x="7067750" y="2375625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35" name="Google Shape;735;p40"/>
            <p:cNvCxnSpPr>
              <a:stCxn id="736" idx="0"/>
            </p:cNvCxnSpPr>
            <p:nvPr/>
          </p:nvCxnSpPr>
          <p:spPr>
            <a:xfrm rot="10800000">
              <a:off x="7145450" y="3929833"/>
              <a:ext cx="0" cy="207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36" name="Google Shape;736;p40"/>
            <p:cNvSpPr/>
            <p:nvPr/>
          </p:nvSpPr>
          <p:spPr>
            <a:xfrm>
              <a:off x="7067750" y="4137133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37" name="Google Shape;737;p40"/>
            <p:cNvCxnSpPr>
              <a:stCxn id="732" idx="2"/>
              <a:endCxn id="738" idx="4"/>
            </p:cNvCxnSpPr>
            <p:nvPr/>
          </p:nvCxnSpPr>
          <p:spPr>
            <a:xfrm rot="10800000">
              <a:off x="6342350" y="3334075"/>
              <a:ext cx="20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38" name="Google Shape;738;p40"/>
            <p:cNvSpPr/>
            <p:nvPr/>
          </p:nvSpPr>
          <p:spPr>
            <a:xfrm rot="-5400000">
              <a:off x="6186996" y="3256379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39" name="Google Shape;739;p40"/>
            <p:cNvCxnSpPr>
              <a:stCxn id="740" idx="0"/>
              <a:endCxn id="732" idx="6"/>
            </p:cNvCxnSpPr>
            <p:nvPr/>
          </p:nvCxnSpPr>
          <p:spPr>
            <a:xfrm rot="10800000">
              <a:off x="7741204" y="3334079"/>
              <a:ext cx="20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40" name="Google Shape;740;p40"/>
            <p:cNvSpPr/>
            <p:nvPr/>
          </p:nvSpPr>
          <p:spPr>
            <a:xfrm rot="-5400000">
              <a:off x="7948504" y="3256379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41" name="Google Shape;741;p40"/>
            <p:cNvCxnSpPr>
              <a:endCxn id="742" idx="4"/>
            </p:cNvCxnSpPr>
            <p:nvPr/>
          </p:nvCxnSpPr>
          <p:spPr>
            <a:xfrm rot="10800000">
              <a:off x="6577478" y="2766192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42" name="Google Shape;742;p40"/>
            <p:cNvSpPr/>
            <p:nvPr/>
          </p:nvSpPr>
          <p:spPr>
            <a:xfrm rot="-2700000">
              <a:off x="6444938" y="2633652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43" name="Google Shape;743;p40"/>
            <p:cNvCxnSpPr>
              <a:stCxn id="744" idx="0"/>
            </p:cNvCxnSpPr>
            <p:nvPr/>
          </p:nvCxnSpPr>
          <p:spPr>
            <a:xfrm rot="10800000">
              <a:off x="7566553" y="3755266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44" name="Google Shape;744;p40"/>
            <p:cNvSpPr/>
            <p:nvPr/>
          </p:nvSpPr>
          <p:spPr>
            <a:xfrm rot="-2700000">
              <a:off x="7690512" y="3879226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45" name="Google Shape;745;p40"/>
            <p:cNvCxnSpPr>
              <a:endCxn id="746" idx="4"/>
            </p:cNvCxnSpPr>
            <p:nvPr/>
          </p:nvCxnSpPr>
          <p:spPr>
            <a:xfrm flipH="1">
              <a:off x="6577563" y="3755351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46" name="Google Shape;746;p40"/>
            <p:cNvSpPr/>
            <p:nvPr/>
          </p:nvSpPr>
          <p:spPr>
            <a:xfrm rot="-8100000">
              <a:off x="6445023" y="3879310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47" name="Google Shape;747;p40"/>
            <p:cNvCxnSpPr>
              <a:stCxn id="748" idx="0"/>
            </p:cNvCxnSpPr>
            <p:nvPr/>
          </p:nvCxnSpPr>
          <p:spPr>
            <a:xfrm flipH="1">
              <a:off x="7566637" y="2766276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48" name="Google Shape;748;p40"/>
            <p:cNvSpPr/>
            <p:nvPr/>
          </p:nvSpPr>
          <p:spPr>
            <a:xfrm rot="-8100000">
              <a:off x="7690597" y="2633736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 rot="-5400000">
              <a:off x="6794004" y="3256379"/>
              <a:ext cx="155400" cy="15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 rot="-5400000">
              <a:off x="7371252" y="3334077"/>
              <a:ext cx="77700" cy="777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 rot="-5400000">
              <a:off x="7106602" y="2971452"/>
              <a:ext cx="77700" cy="7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2" name="Google Shape;752;p40"/>
          <p:cNvGrpSpPr/>
          <p:nvPr/>
        </p:nvGrpSpPr>
        <p:grpSpPr>
          <a:xfrm>
            <a:off x="8001627" y="451832"/>
            <a:ext cx="429149" cy="429149"/>
            <a:chOff x="7942477" y="2247857"/>
            <a:chExt cx="429149" cy="429149"/>
          </a:xfrm>
        </p:grpSpPr>
        <p:sp>
          <p:nvSpPr>
            <p:cNvPr id="753" name="Google Shape;753;p40"/>
            <p:cNvSpPr/>
            <p:nvPr/>
          </p:nvSpPr>
          <p:spPr>
            <a:xfrm rot="8100000">
              <a:off x="8023557" y="2328996"/>
              <a:ext cx="266862" cy="266862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54" name="Google Shape;754;p40"/>
            <p:cNvCxnSpPr>
              <a:stCxn id="753" idx="0"/>
              <a:endCxn id="755" idx="4"/>
            </p:cNvCxnSpPr>
            <p:nvPr/>
          </p:nvCxnSpPr>
          <p:spPr>
            <a:xfrm>
              <a:off x="8251338" y="2556777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55" name="Google Shape;755;p40"/>
            <p:cNvSpPr/>
            <p:nvPr/>
          </p:nvSpPr>
          <p:spPr>
            <a:xfrm rot="8100000">
              <a:off x="8279085" y="2584455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56" name="Google Shape;756;p40"/>
            <p:cNvCxnSpPr>
              <a:stCxn id="757" idx="0"/>
            </p:cNvCxnSpPr>
            <p:nvPr/>
          </p:nvCxnSpPr>
          <p:spPr>
            <a:xfrm>
              <a:off x="8029933" y="2335303"/>
              <a:ext cx="33000" cy="33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57" name="Google Shape;757;p40"/>
            <p:cNvSpPr/>
            <p:nvPr/>
          </p:nvSpPr>
          <p:spPr>
            <a:xfrm rot="8100000">
              <a:off x="8000238" y="2305608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58" name="Google Shape;758;p40"/>
            <p:cNvCxnSpPr>
              <a:stCxn id="753" idx="2"/>
              <a:endCxn id="759" idx="4"/>
            </p:cNvCxnSpPr>
            <p:nvPr/>
          </p:nvCxnSpPr>
          <p:spPr>
            <a:xfrm rot="10800000" flipH="1">
              <a:off x="8251338" y="2335377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59" name="Google Shape;759;p40"/>
            <p:cNvSpPr/>
            <p:nvPr/>
          </p:nvSpPr>
          <p:spPr>
            <a:xfrm rot="2700000">
              <a:off x="8279085" y="2305608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60" name="Google Shape;760;p40"/>
            <p:cNvCxnSpPr>
              <a:stCxn id="761" idx="0"/>
              <a:endCxn id="753" idx="6"/>
            </p:cNvCxnSpPr>
            <p:nvPr/>
          </p:nvCxnSpPr>
          <p:spPr>
            <a:xfrm rot="10800000" flipH="1">
              <a:off x="8029933" y="2556850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61" name="Google Shape;761;p40"/>
            <p:cNvSpPr/>
            <p:nvPr/>
          </p:nvSpPr>
          <p:spPr>
            <a:xfrm rot="2700000">
              <a:off x="8000238" y="2584455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62" name="Google Shape;762;p40"/>
            <p:cNvCxnSpPr>
              <a:endCxn id="763" idx="4"/>
            </p:cNvCxnSpPr>
            <p:nvPr/>
          </p:nvCxnSpPr>
          <p:spPr>
            <a:xfrm>
              <a:off x="8290626" y="2462431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63" name="Google Shape;763;p40"/>
            <p:cNvSpPr/>
            <p:nvPr/>
          </p:nvSpPr>
          <p:spPr>
            <a:xfrm rot="5400000">
              <a:off x="8336826" y="2445031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64" name="Google Shape;764;p40"/>
            <p:cNvCxnSpPr>
              <a:stCxn id="765" idx="0"/>
            </p:cNvCxnSpPr>
            <p:nvPr/>
          </p:nvCxnSpPr>
          <p:spPr>
            <a:xfrm>
              <a:off x="7977277" y="2462431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65" name="Google Shape;765;p40"/>
            <p:cNvSpPr/>
            <p:nvPr/>
          </p:nvSpPr>
          <p:spPr>
            <a:xfrm rot="5400000">
              <a:off x="7942477" y="2445031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8139662" y="2247857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8139662" y="2642206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 rot="2700000">
              <a:off x="8182996" y="2401697"/>
              <a:ext cx="34790" cy="347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 rot="2700000">
              <a:off x="8100315" y="2489473"/>
              <a:ext cx="17395" cy="1739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 rot="2700000">
              <a:off x="8199613" y="2504983"/>
              <a:ext cx="17395" cy="173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71" name="Google Shape;771;p40"/>
            <p:cNvCxnSpPr>
              <a:stCxn id="766" idx="4"/>
              <a:endCxn id="753" idx="3"/>
            </p:cNvCxnSpPr>
            <p:nvPr/>
          </p:nvCxnSpPr>
          <p:spPr>
            <a:xfrm>
              <a:off x="8157062" y="2282657"/>
              <a:ext cx="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40"/>
            <p:cNvCxnSpPr>
              <a:stCxn id="767" idx="0"/>
              <a:endCxn id="753" idx="7"/>
            </p:cNvCxnSpPr>
            <p:nvPr/>
          </p:nvCxnSpPr>
          <p:spPr>
            <a:xfrm rot="10800000">
              <a:off x="8157062" y="2596006"/>
              <a:ext cx="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1156" y="1128810"/>
            <a:ext cx="2944459" cy="2208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53"/>
          <p:cNvSpPr txBox="1">
            <a:spLocks noGrp="1"/>
          </p:cNvSpPr>
          <p:nvPr>
            <p:ph type="title" idx="3"/>
          </p:nvPr>
        </p:nvSpPr>
        <p:spPr>
          <a:xfrm>
            <a:off x="832550" y="1231806"/>
            <a:ext cx="4888200" cy="7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s-PE" sz="2400" b="1" dirty="0"/>
              <a:t>SUB ÁREA DE SEGURIDAD</a:t>
            </a:r>
            <a:r>
              <a:rPr lang="es-PE" sz="2400" dirty="0"/>
              <a:t/>
            </a:r>
            <a:br>
              <a:rPr lang="es-PE" sz="2400" dirty="0"/>
            </a:br>
            <a:r>
              <a:rPr lang="es-PE" sz="2400" b="1" dirty="0"/>
              <a:t>Y SALUD EN EL TRABAJO</a:t>
            </a:r>
            <a:r>
              <a:rPr lang="es-PE" sz="1800" dirty="0"/>
              <a:t/>
            </a:r>
            <a:br>
              <a:rPr lang="es-PE" sz="1800" dirty="0"/>
            </a:br>
            <a:endParaRPr sz="1800" dirty="0"/>
          </a:p>
        </p:txBody>
      </p:sp>
      <p:grpSp>
        <p:nvGrpSpPr>
          <p:cNvPr id="1412" name="Google Shape;1412;p53"/>
          <p:cNvGrpSpPr/>
          <p:nvPr/>
        </p:nvGrpSpPr>
        <p:grpSpPr>
          <a:xfrm flipH="1">
            <a:off x="378491" y="3312898"/>
            <a:ext cx="1620937" cy="1620937"/>
            <a:chOff x="6186996" y="2375625"/>
            <a:chExt cx="1916908" cy="1916908"/>
          </a:xfrm>
        </p:grpSpPr>
        <p:sp>
          <p:nvSpPr>
            <p:cNvPr id="1413" name="Google Shape;1413;p53"/>
            <p:cNvSpPr/>
            <p:nvPr/>
          </p:nvSpPr>
          <p:spPr>
            <a:xfrm>
              <a:off x="6549650" y="2738275"/>
              <a:ext cx="1191600" cy="1191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14" name="Google Shape;1414;p53"/>
            <p:cNvCxnSpPr>
              <a:stCxn id="1413" idx="0"/>
              <a:endCxn id="1415" idx="4"/>
            </p:cNvCxnSpPr>
            <p:nvPr/>
          </p:nvCxnSpPr>
          <p:spPr>
            <a:xfrm rot="10800000">
              <a:off x="7145450" y="2530975"/>
              <a:ext cx="0" cy="207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15" name="Google Shape;1415;p53"/>
            <p:cNvSpPr/>
            <p:nvPr/>
          </p:nvSpPr>
          <p:spPr>
            <a:xfrm>
              <a:off x="7067750" y="2375625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16" name="Google Shape;1416;p53"/>
            <p:cNvCxnSpPr>
              <a:stCxn id="1417" idx="0"/>
            </p:cNvCxnSpPr>
            <p:nvPr/>
          </p:nvCxnSpPr>
          <p:spPr>
            <a:xfrm rot="10800000">
              <a:off x="7145450" y="3929833"/>
              <a:ext cx="0" cy="207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17" name="Google Shape;1417;p53"/>
            <p:cNvSpPr/>
            <p:nvPr/>
          </p:nvSpPr>
          <p:spPr>
            <a:xfrm>
              <a:off x="7067750" y="4137133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18" name="Google Shape;1418;p53"/>
            <p:cNvCxnSpPr>
              <a:stCxn id="1413" idx="2"/>
              <a:endCxn id="1419" idx="4"/>
            </p:cNvCxnSpPr>
            <p:nvPr/>
          </p:nvCxnSpPr>
          <p:spPr>
            <a:xfrm rot="10800000">
              <a:off x="6342350" y="3334075"/>
              <a:ext cx="20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19" name="Google Shape;1419;p53"/>
            <p:cNvSpPr/>
            <p:nvPr/>
          </p:nvSpPr>
          <p:spPr>
            <a:xfrm rot="-5400000">
              <a:off x="6186996" y="3256379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20" name="Google Shape;1420;p53"/>
            <p:cNvCxnSpPr>
              <a:stCxn id="1421" idx="0"/>
              <a:endCxn id="1413" idx="6"/>
            </p:cNvCxnSpPr>
            <p:nvPr/>
          </p:nvCxnSpPr>
          <p:spPr>
            <a:xfrm rot="10800000">
              <a:off x="7741204" y="3334079"/>
              <a:ext cx="20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21" name="Google Shape;1421;p53"/>
            <p:cNvSpPr/>
            <p:nvPr/>
          </p:nvSpPr>
          <p:spPr>
            <a:xfrm rot="-5400000">
              <a:off x="7948504" y="3256379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22" name="Google Shape;1422;p53"/>
            <p:cNvCxnSpPr>
              <a:endCxn id="1423" idx="4"/>
            </p:cNvCxnSpPr>
            <p:nvPr/>
          </p:nvCxnSpPr>
          <p:spPr>
            <a:xfrm rot="10800000">
              <a:off x="6577478" y="2766192"/>
              <a:ext cx="146400" cy="146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23" name="Google Shape;1423;p53"/>
            <p:cNvSpPr/>
            <p:nvPr/>
          </p:nvSpPr>
          <p:spPr>
            <a:xfrm rot="-2700000">
              <a:off x="6444938" y="2633652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24" name="Google Shape;1424;p53"/>
            <p:cNvCxnSpPr>
              <a:stCxn id="1425" idx="0"/>
            </p:cNvCxnSpPr>
            <p:nvPr/>
          </p:nvCxnSpPr>
          <p:spPr>
            <a:xfrm rot="10800000">
              <a:off x="7566853" y="3755566"/>
              <a:ext cx="146400" cy="146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25" name="Google Shape;1425;p53"/>
            <p:cNvSpPr/>
            <p:nvPr/>
          </p:nvSpPr>
          <p:spPr>
            <a:xfrm rot="-2700000">
              <a:off x="7690512" y="3879226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26" name="Google Shape;1426;p53"/>
            <p:cNvCxnSpPr>
              <a:endCxn id="1427" idx="4"/>
            </p:cNvCxnSpPr>
            <p:nvPr/>
          </p:nvCxnSpPr>
          <p:spPr>
            <a:xfrm flipH="1">
              <a:off x="6577563" y="3755651"/>
              <a:ext cx="146400" cy="146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27" name="Google Shape;1427;p53"/>
            <p:cNvSpPr/>
            <p:nvPr/>
          </p:nvSpPr>
          <p:spPr>
            <a:xfrm rot="-8100000">
              <a:off x="6445023" y="3879310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28" name="Google Shape;1428;p53"/>
            <p:cNvCxnSpPr>
              <a:stCxn id="1429" idx="0"/>
            </p:cNvCxnSpPr>
            <p:nvPr/>
          </p:nvCxnSpPr>
          <p:spPr>
            <a:xfrm flipH="1">
              <a:off x="7566937" y="2766276"/>
              <a:ext cx="146400" cy="146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29" name="Google Shape;1429;p53"/>
            <p:cNvSpPr/>
            <p:nvPr/>
          </p:nvSpPr>
          <p:spPr>
            <a:xfrm rot="-8100000">
              <a:off x="7690597" y="2633736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53"/>
            <p:cNvSpPr/>
            <p:nvPr/>
          </p:nvSpPr>
          <p:spPr>
            <a:xfrm rot="-5400000">
              <a:off x="6794004" y="3256379"/>
              <a:ext cx="155400" cy="15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53"/>
            <p:cNvSpPr/>
            <p:nvPr/>
          </p:nvSpPr>
          <p:spPr>
            <a:xfrm rot="-5400000">
              <a:off x="7371252" y="3334077"/>
              <a:ext cx="77700" cy="777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3"/>
            <p:cNvSpPr/>
            <p:nvPr/>
          </p:nvSpPr>
          <p:spPr>
            <a:xfrm rot="-5400000">
              <a:off x="7106602" y="2971452"/>
              <a:ext cx="77700" cy="7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3" name="Google Shape;1433;p53"/>
          <p:cNvGrpSpPr/>
          <p:nvPr/>
        </p:nvGrpSpPr>
        <p:grpSpPr>
          <a:xfrm>
            <a:off x="8245052" y="2953157"/>
            <a:ext cx="429149" cy="429149"/>
            <a:chOff x="7942477" y="2247857"/>
            <a:chExt cx="429149" cy="429149"/>
          </a:xfrm>
        </p:grpSpPr>
        <p:sp>
          <p:nvSpPr>
            <p:cNvPr id="1434" name="Google Shape;1434;p53"/>
            <p:cNvSpPr/>
            <p:nvPr/>
          </p:nvSpPr>
          <p:spPr>
            <a:xfrm rot="8100000">
              <a:off x="8023557" y="2328996"/>
              <a:ext cx="266862" cy="2668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35" name="Google Shape;1435;p53"/>
            <p:cNvCxnSpPr>
              <a:stCxn id="1434" idx="0"/>
              <a:endCxn id="1436" idx="4"/>
            </p:cNvCxnSpPr>
            <p:nvPr/>
          </p:nvCxnSpPr>
          <p:spPr>
            <a:xfrm>
              <a:off x="8251338" y="2556777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36" name="Google Shape;1436;p53"/>
            <p:cNvSpPr/>
            <p:nvPr/>
          </p:nvSpPr>
          <p:spPr>
            <a:xfrm rot="8100000">
              <a:off x="8279085" y="2584455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37" name="Google Shape;1437;p53"/>
            <p:cNvCxnSpPr>
              <a:stCxn id="1438" idx="0"/>
            </p:cNvCxnSpPr>
            <p:nvPr/>
          </p:nvCxnSpPr>
          <p:spPr>
            <a:xfrm>
              <a:off x="8029933" y="2335303"/>
              <a:ext cx="33000" cy="33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38" name="Google Shape;1438;p53"/>
            <p:cNvSpPr/>
            <p:nvPr/>
          </p:nvSpPr>
          <p:spPr>
            <a:xfrm rot="8100000">
              <a:off x="8000238" y="2305608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39" name="Google Shape;1439;p53"/>
            <p:cNvCxnSpPr>
              <a:stCxn id="1434" idx="2"/>
              <a:endCxn id="1440" idx="4"/>
            </p:cNvCxnSpPr>
            <p:nvPr/>
          </p:nvCxnSpPr>
          <p:spPr>
            <a:xfrm rot="10800000" flipH="1">
              <a:off x="8251338" y="2335377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40" name="Google Shape;1440;p53"/>
            <p:cNvSpPr/>
            <p:nvPr/>
          </p:nvSpPr>
          <p:spPr>
            <a:xfrm rot="2700000">
              <a:off x="8279085" y="2305608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41" name="Google Shape;1441;p53"/>
            <p:cNvCxnSpPr>
              <a:stCxn id="1442" idx="0"/>
              <a:endCxn id="1434" idx="6"/>
            </p:cNvCxnSpPr>
            <p:nvPr/>
          </p:nvCxnSpPr>
          <p:spPr>
            <a:xfrm rot="10800000" flipH="1">
              <a:off x="8029933" y="2556850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42" name="Google Shape;1442;p53"/>
            <p:cNvSpPr/>
            <p:nvPr/>
          </p:nvSpPr>
          <p:spPr>
            <a:xfrm rot="2700000">
              <a:off x="8000238" y="2584455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43" name="Google Shape;1443;p53"/>
            <p:cNvCxnSpPr>
              <a:endCxn id="1444" idx="4"/>
            </p:cNvCxnSpPr>
            <p:nvPr/>
          </p:nvCxnSpPr>
          <p:spPr>
            <a:xfrm>
              <a:off x="8290626" y="2462431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44" name="Google Shape;1444;p53"/>
            <p:cNvSpPr/>
            <p:nvPr/>
          </p:nvSpPr>
          <p:spPr>
            <a:xfrm rot="5400000">
              <a:off x="8336826" y="2445031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45" name="Google Shape;1445;p53"/>
            <p:cNvCxnSpPr>
              <a:stCxn id="1446" idx="0"/>
            </p:cNvCxnSpPr>
            <p:nvPr/>
          </p:nvCxnSpPr>
          <p:spPr>
            <a:xfrm>
              <a:off x="7977277" y="2462431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46" name="Google Shape;1446;p53"/>
            <p:cNvSpPr/>
            <p:nvPr/>
          </p:nvSpPr>
          <p:spPr>
            <a:xfrm rot="5400000">
              <a:off x="7942477" y="2445031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53"/>
            <p:cNvSpPr/>
            <p:nvPr/>
          </p:nvSpPr>
          <p:spPr>
            <a:xfrm>
              <a:off x="8139662" y="2247857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3"/>
            <p:cNvSpPr/>
            <p:nvPr/>
          </p:nvSpPr>
          <p:spPr>
            <a:xfrm>
              <a:off x="8139662" y="2642206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3"/>
            <p:cNvSpPr/>
            <p:nvPr/>
          </p:nvSpPr>
          <p:spPr>
            <a:xfrm rot="2700000">
              <a:off x="8182996" y="2401697"/>
              <a:ext cx="34790" cy="347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3"/>
            <p:cNvSpPr/>
            <p:nvPr/>
          </p:nvSpPr>
          <p:spPr>
            <a:xfrm rot="2700000">
              <a:off x="8100315" y="2489473"/>
              <a:ext cx="17395" cy="1739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3"/>
            <p:cNvSpPr/>
            <p:nvPr/>
          </p:nvSpPr>
          <p:spPr>
            <a:xfrm rot="2700000">
              <a:off x="8199613" y="2504983"/>
              <a:ext cx="17395" cy="173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52" name="Google Shape;1452;p53"/>
            <p:cNvCxnSpPr>
              <a:stCxn id="1447" idx="4"/>
              <a:endCxn id="1434" idx="3"/>
            </p:cNvCxnSpPr>
            <p:nvPr/>
          </p:nvCxnSpPr>
          <p:spPr>
            <a:xfrm>
              <a:off x="8157062" y="2282657"/>
              <a:ext cx="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53"/>
            <p:cNvCxnSpPr>
              <a:stCxn id="1448" idx="0"/>
              <a:endCxn id="1434" idx="7"/>
            </p:cNvCxnSpPr>
            <p:nvPr/>
          </p:nvCxnSpPr>
          <p:spPr>
            <a:xfrm rot="10800000">
              <a:off x="8157062" y="2596006"/>
              <a:ext cx="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54" name="Google Shape;1454;p53"/>
          <p:cNvGrpSpPr/>
          <p:nvPr/>
        </p:nvGrpSpPr>
        <p:grpSpPr>
          <a:xfrm>
            <a:off x="6823744" y="95404"/>
            <a:ext cx="1108792" cy="1108792"/>
            <a:chOff x="7942477" y="2247857"/>
            <a:chExt cx="429149" cy="429149"/>
          </a:xfrm>
        </p:grpSpPr>
        <p:sp>
          <p:nvSpPr>
            <p:cNvPr id="1455" name="Google Shape;1455;p53"/>
            <p:cNvSpPr/>
            <p:nvPr/>
          </p:nvSpPr>
          <p:spPr>
            <a:xfrm rot="8100000">
              <a:off x="8023557" y="2328996"/>
              <a:ext cx="266862" cy="2668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56" name="Google Shape;1456;p53"/>
            <p:cNvCxnSpPr>
              <a:stCxn id="1455" idx="0"/>
              <a:endCxn id="1457" idx="4"/>
            </p:cNvCxnSpPr>
            <p:nvPr/>
          </p:nvCxnSpPr>
          <p:spPr>
            <a:xfrm>
              <a:off x="8251338" y="2556777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57" name="Google Shape;1457;p53"/>
            <p:cNvSpPr/>
            <p:nvPr/>
          </p:nvSpPr>
          <p:spPr>
            <a:xfrm rot="8100000">
              <a:off x="8279085" y="2584455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58" name="Google Shape;1458;p53"/>
            <p:cNvCxnSpPr>
              <a:stCxn id="1459" idx="0"/>
            </p:cNvCxnSpPr>
            <p:nvPr/>
          </p:nvCxnSpPr>
          <p:spPr>
            <a:xfrm>
              <a:off x="8029933" y="2335303"/>
              <a:ext cx="33000" cy="33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59" name="Google Shape;1459;p53"/>
            <p:cNvSpPr/>
            <p:nvPr/>
          </p:nvSpPr>
          <p:spPr>
            <a:xfrm rot="8100000">
              <a:off x="8000238" y="2305608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60" name="Google Shape;1460;p53"/>
            <p:cNvCxnSpPr>
              <a:stCxn id="1455" idx="2"/>
              <a:endCxn id="1461" idx="4"/>
            </p:cNvCxnSpPr>
            <p:nvPr/>
          </p:nvCxnSpPr>
          <p:spPr>
            <a:xfrm rot="10800000" flipH="1">
              <a:off x="8251338" y="2335377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61" name="Google Shape;1461;p53"/>
            <p:cNvSpPr/>
            <p:nvPr/>
          </p:nvSpPr>
          <p:spPr>
            <a:xfrm rot="2700000">
              <a:off x="8279085" y="2305608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62" name="Google Shape;1462;p53"/>
            <p:cNvCxnSpPr>
              <a:stCxn id="1463" idx="0"/>
              <a:endCxn id="1455" idx="6"/>
            </p:cNvCxnSpPr>
            <p:nvPr/>
          </p:nvCxnSpPr>
          <p:spPr>
            <a:xfrm rot="10800000" flipH="1">
              <a:off x="8029933" y="2556850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63" name="Google Shape;1463;p53"/>
            <p:cNvSpPr/>
            <p:nvPr/>
          </p:nvSpPr>
          <p:spPr>
            <a:xfrm rot="2700000">
              <a:off x="8000238" y="2584455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64" name="Google Shape;1464;p53"/>
            <p:cNvCxnSpPr>
              <a:endCxn id="1465" idx="4"/>
            </p:cNvCxnSpPr>
            <p:nvPr/>
          </p:nvCxnSpPr>
          <p:spPr>
            <a:xfrm>
              <a:off x="8290626" y="2462431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65" name="Google Shape;1465;p53"/>
            <p:cNvSpPr/>
            <p:nvPr/>
          </p:nvSpPr>
          <p:spPr>
            <a:xfrm rot="5400000">
              <a:off x="8336826" y="2445031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66" name="Google Shape;1466;p53"/>
            <p:cNvCxnSpPr>
              <a:stCxn id="1467" idx="0"/>
            </p:cNvCxnSpPr>
            <p:nvPr/>
          </p:nvCxnSpPr>
          <p:spPr>
            <a:xfrm>
              <a:off x="7977277" y="2462431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67" name="Google Shape;1467;p53"/>
            <p:cNvSpPr/>
            <p:nvPr/>
          </p:nvSpPr>
          <p:spPr>
            <a:xfrm rot="5400000">
              <a:off x="7942477" y="2445031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53"/>
            <p:cNvSpPr/>
            <p:nvPr/>
          </p:nvSpPr>
          <p:spPr>
            <a:xfrm>
              <a:off x="8139662" y="2247857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53"/>
            <p:cNvSpPr/>
            <p:nvPr/>
          </p:nvSpPr>
          <p:spPr>
            <a:xfrm>
              <a:off x="8139662" y="2642206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53"/>
            <p:cNvSpPr/>
            <p:nvPr/>
          </p:nvSpPr>
          <p:spPr>
            <a:xfrm rot="2700000">
              <a:off x="8182996" y="2401697"/>
              <a:ext cx="34790" cy="347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53"/>
            <p:cNvSpPr/>
            <p:nvPr/>
          </p:nvSpPr>
          <p:spPr>
            <a:xfrm rot="2700000">
              <a:off x="8100315" y="2489473"/>
              <a:ext cx="17395" cy="1739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53"/>
            <p:cNvSpPr/>
            <p:nvPr/>
          </p:nvSpPr>
          <p:spPr>
            <a:xfrm rot="2700000">
              <a:off x="8199613" y="2504983"/>
              <a:ext cx="17395" cy="173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73" name="Google Shape;1473;p53"/>
            <p:cNvCxnSpPr>
              <a:stCxn id="1468" idx="4"/>
              <a:endCxn id="1455" idx="3"/>
            </p:cNvCxnSpPr>
            <p:nvPr/>
          </p:nvCxnSpPr>
          <p:spPr>
            <a:xfrm>
              <a:off x="8157062" y="2282657"/>
              <a:ext cx="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53"/>
            <p:cNvCxnSpPr>
              <a:stCxn id="1469" idx="0"/>
              <a:endCxn id="1455" idx="7"/>
            </p:cNvCxnSpPr>
            <p:nvPr/>
          </p:nvCxnSpPr>
          <p:spPr>
            <a:xfrm rot="10800000">
              <a:off x="8157062" y="2596006"/>
              <a:ext cx="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74" name="Imagen 7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952" y="1874911"/>
            <a:ext cx="2908086" cy="18301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/>
          <p:cNvSpPr/>
          <p:nvPr/>
        </p:nvSpPr>
        <p:spPr>
          <a:xfrm>
            <a:off x="4893555" y="1523604"/>
            <a:ext cx="3384653" cy="2968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2000" u="sng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HORARIOS DE ATENCIÓN</a:t>
            </a:r>
            <a:endParaRPr lang="es-P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2000" b="1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LUNES A VIERNES DE 8:00 AM A 16:00 </a:t>
            </a:r>
            <a:r>
              <a:rPr lang="es-PE" sz="2000" b="1" dirty="0" smtClean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PM</a:t>
            </a:r>
            <a:endParaRPr lang="es-P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2000" b="1" u="sng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LLAMAR, ENVIAR MSN Y WHATSAPP </a:t>
            </a:r>
            <a:endParaRPr lang="es-P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3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932929275</a:t>
            </a:r>
            <a:endParaRPr lang="es-PE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80" y="523981"/>
            <a:ext cx="4026379" cy="22667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111" y="1222625"/>
            <a:ext cx="4542889" cy="340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59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4295" y="843124"/>
            <a:ext cx="4774915" cy="358118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169" y="762054"/>
            <a:ext cx="4839774" cy="367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13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57"/>
          <p:cNvSpPr txBox="1">
            <a:spLocks noGrp="1"/>
          </p:cNvSpPr>
          <p:nvPr>
            <p:ph type="title"/>
          </p:nvPr>
        </p:nvSpPr>
        <p:spPr>
          <a:xfrm>
            <a:off x="1531975" y="582675"/>
            <a:ext cx="6080100" cy="9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GRACIAS!</a:t>
            </a:r>
            <a:endParaRPr dirty="0"/>
          </a:p>
        </p:txBody>
      </p:sp>
      <p:sp>
        <p:nvSpPr>
          <p:cNvPr id="1611" name="Google Shape;1611;p57"/>
          <p:cNvSpPr/>
          <p:nvPr/>
        </p:nvSpPr>
        <p:spPr>
          <a:xfrm>
            <a:off x="3724597" y="1702911"/>
            <a:ext cx="345674" cy="346056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2" name="Google Shape;1612;p57"/>
          <p:cNvGrpSpPr/>
          <p:nvPr/>
        </p:nvGrpSpPr>
        <p:grpSpPr>
          <a:xfrm>
            <a:off x="4174068" y="1702911"/>
            <a:ext cx="346056" cy="345674"/>
            <a:chOff x="3303268" y="3817349"/>
            <a:chExt cx="346056" cy="345674"/>
          </a:xfrm>
        </p:grpSpPr>
        <p:sp>
          <p:nvSpPr>
            <p:cNvPr id="1613" name="Google Shape;1613;p57"/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7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7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7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7" name="Google Shape;1617;p57"/>
          <p:cNvGrpSpPr/>
          <p:nvPr/>
        </p:nvGrpSpPr>
        <p:grpSpPr>
          <a:xfrm>
            <a:off x="4623922" y="1702911"/>
            <a:ext cx="346024" cy="345674"/>
            <a:chOff x="4201447" y="3817349"/>
            <a:chExt cx="346024" cy="345674"/>
          </a:xfrm>
        </p:grpSpPr>
        <p:sp>
          <p:nvSpPr>
            <p:cNvPr id="1618" name="Google Shape;1618;p57"/>
            <p:cNvSpPr/>
            <p:nvPr/>
          </p:nvSpPr>
          <p:spPr>
            <a:xfrm>
              <a:off x="4201447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52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7"/>
            <p:cNvSpPr/>
            <p:nvPr/>
          </p:nvSpPr>
          <p:spPr>
            <a:xfrm>
              <a:off x="4271569" y="3904531"/>
              <a:ext cx="227394" cy="185728"/>
            </a:xfrm>
            <a:custGeom>
              <a:avLst/>
              <a:gdLst/>
              <a:ahLst/>
              <a:cxnLst/>
              <a:rect l="l" t="t" r="r" b="b"/>
              <a:pathLst>
                <a:path w="7144" h="5835" extrusionOk="0">
                  <a:moveTo>
                    <a:pt x="4620" y="0"/>
                  </a:moveTo>
                  <a:cubicBezTo>
                    <a:pt x="3727" y="0"/>
                    <a:pt x="2977" y="691"/>
                    <a:pt x="2905" y="1572"/>
                  </a:cubicBezTo>
                  <a:cubicBezTo>
                    <a:pt x="2727" y="1548"/>
                    <a:pt x="2358" y="1441"/>
                    <a:pt x="2262" y="1405"/>
                  </a:cubicBezTo>
                  <a:cubicBezTo>
                    <a:pt x="1643" y="1203"/>
                    <a:pt x="1072" y="810"/>
                    <a:pt x="631" y="322"/>
                  </a:cubicBezTo>
                  <a:cubicBezTo>
                    <a:pt x="596" y="298"/>
                    <a:pt x="572" y="274"/>
                    <a:pt x="524" y="262"/>
                  </a:cubicBezTo>
                  <a:cubicBezTo>
                    <a:pt x="517" y="261"/>
                    <a:pt x="509" y="260"/>
                    <a:pt x="501" y="260"/>
                  </a:cubicBezTo>
                  <a:cubicBezTo>
                    <a:pt x="436" y="260"/>
                    <a:pt x="367" y="304"/>
                    <a:pt x="346" y="357"/>
                  </a:cubicBezTo>
                  <a:cubicBezTo>
                    <a:pt x="238" y="572"/>
                    <a:pt x="179" y="810"/>
                    <a:pt x="179" y="1048"/>
                  </a:cubicBezTo>
                  <a:cubicBezTo>
                    <a:pt x="179" y="1393"/>
                    <a:pt x="286" y="1727"/>
                    <a:pt x="476" y="1977"/>
                  </a:cubicBezTo>
                  <a:cubicBezTo>
                    <a:pt x="466" y="1975"/>
                    <a:pt x="456" y="1974"/>
                    <a:pt x="446" y="1974"/>
                  </a:cubicBezTo>
                  <a:cubicBezTo>
                    <a:pt x="397" y="1974"/>
                    <a:pt x="349" y="1997"/>
                    <a:pt x="310" y="2036"/>
                  </a:cubicBezTo>
                  <a:cubicBezTo>
                    <a:pt x="286" y="2060"/>
                    <a:pt x="286" y="2108"/>
                    <a:pt x="274" y="2143"/>
                  </a:cubicBezTo>
                  <a:lnTo>
                    <a:pt x="274" y="2203"/>
                  </a:lnTo>
                  <a:cubicBezTo>
                    <a:pt x="274" y="2655"/>
                    <a:pt x="476" y="3072"/>
                    <a:pt x="822" y="3358"/>
                  </a:cubicBezTo>
                  <a:cubicBezTo>
                    <a:pt x="786" y="3370"/>
                    <a:pt x="774" y="3405"/>
                    <a:pt x="762" y="3417"/>
                  </a:cubicBezTo>
                  <a:cubicBezTo>
                    <a:pt x="750" y="3465"/>
                    <a:pt x="727" y="3513"/>
                    <a:pt x="750" y="3548"/>
                  </a:cubicBezTo>
                  <a:cubicBezTo>
                    <a:pt x="893" y="4024"/>
                    <a:pt x="1262" y="4405"/>
                    <a:pt x="1727" y="4548"/>
                  </a:cubicBezTo>
                  <a:cubicBezTo>
                    <a:pt x="1310" y="4798"/>
                    <a:pt x="834" y="4941"/>
                    <a:pt x="334" y="4941"/>
                  </a:cubicBezTo>
                  <a:lnTo>
                    <a:pt x="191" y="4941"/>
                  </a:lnTo>
                  <a:cubicBezTo>
                    <a:pt x="107" y="4941"/>
                    <a:pt x="36" y="5001"/>
                    <a:pt x="12" y="5084"/>
                  </a:cubicBezTo>
                  <a:cubicBezTo>
                    <a:pt x="0" y="5156"/>
                    <a:pt x="48" y="5239"/>
                    <a:pt x="107" y="5263"/>
                  </a:cubicBezTo>
                  <a:cubicBezTo>
                    <a:pt x="727" y="5632"/>
                    <a:pt x="1465" y="5834"/>
                    <a:pt x="2191" y="5834"/>
                  </a:cubicBezTo>
                  <a:cubicBezTo>
                    <a:pt x="3072" y="5834"/>
                    <a:pt x="3905" y="5560"/>
                    <a:pt x="4596" y="5060"/>
                  </a:cubicBezTo>
                  <a:cubicBezTo>
                    <a:pt x="4691" y="5001"/>
                    <a:pt x="4691" y="4858"/>
                    <a:pt x="4620" y="4786"/>
                  </a:cubicBezTo>
                  <a:cubicBezTo>
                    <a:pt x="4587" y="4754"/>
                    <a:pt x="4544" y="4735"/>
                    <a:pt x="4499" y="4735"/>
                  </a:cubicBezTo>
                  <a:cubicBezTo>
                    <a:pt x="4463" y="4735"/>
                    <a:pt x="4426" y="4748"/>
                    <a:pt x="4394" y="4775"/>
                  </a:cubicBezTo>
                  <a:cubicBezTo>
                    <a:pt x="3763" y="5215"/>
                    <a:pt x="3013" y="5489"/>
                    <a:pt x="2191" y="5489"/>
                  </a:cubicBezTo>
                  <a:cubicBezTo>
                    <a:pt x="1727" y="5489"/>
                    <a:pt x="1262" y="5394"/>
                    <a:pt x="846" y="5239"/>
                  </a:cubicBezTo>
                  <a:cubicBezTo>
                    <a:pt x="1369" y="5144"/>
                    <a:pt x="1846" y="4917"/>
                    <a:pt x="2262" y="4584"/>
                  </a:cubicBezTo>
                  <a:cubicBezTo>
                    <a:pt x="2310" y="4536"/>
                    <a:pt x="2334" y="4477"/>
                    <a:pt x="2322" y="4417"/>
                  </a:cubicBezTo>
                  <a:cubicBezTo>
                    <a:pt x="2310" y="4346"/>
                    <a:pt x="2239" y="4286"/>
                    <a:pt x="2155" y="4286"/>
                  </a:cubicBezTo>
                  <a:cubicBezTo>
                    <a:pt x="1739" y="4263"/>
                    <a:pt x="1369" y="4048"/>
                    <a:pt x="1167" y="3691"/>
                  </a:cubicBezTo>
                  <a:cubicBezTo>
                    <a:pt x="1250" y="3691"/>
                    <a:pt x="1358" y="3667"/>
                    <a:pt x="1441" y="3643"/>
                  </a:cubicBezTo>
                  <a:cubicBezTo>
                    <a:pt x="1524" y="3632"/>
                    <a:pt x="1584" y="3572"/>
                    <a:pt x="1584" y="3489"/>
                  </a:cubicBezTo>
                  <a:cubicBezTo>
                    <a:pt x="1596" y="3405"/>
                    <a:pt x="1536" y="3334"/>
                    <a:pt x="1441" y="3298"/>
                  </a:cubicBezTo>
                  <a:cubicBezTo>
                    <a:pt x="1000" y="3191"/>
                    <a:pt x="667" y="2822"/>
                    <a:pt x="596" y="2381"/>
                  </a:cubicBezTo>
                  <a:lnTo>
                    <a:pt x="596" y="2381"/>
                  </a:lnTo>
                  <a:cubicBezTo>
                    <a:pt x="727" y="2405"/>
                    <a:pt x="869" y="2417"/>
                    <a:pt x="1000" y="2417"/>
                  </a:cubicBezTo>
                  <a:cubicBezTo>
                    <a:pt x="1084" y="2417"/>
                    <a:pt x="1143" y="2358"/>
                    <a:pt x="1167" y="2274"/>
                  </a:cubicBezTo>
                  <a:cubicBezTo>
                    <a:pt x="1179" y="2203"/>
                    <a:pt x="1131" y="2143"/>
                    <a:pt x="1072" y="2108"/>
                  </a:cubicBezTo>
                  <a:cubicBezTo>
                    <a:pt x="703" y="1881"/>
                    <a:pt x="476" y="1488"/>
                    <a:pt x="476" y="1048"/>
                  </a:cubicBezTo>
                  <a:cubicBezTo>
                    <a:pt x="476" y="953"/>
                    <a:pt x="488" y="846"/>
                    <a:pt x="524" y="738"/>
                  </a:cubicBezTo>
                  <a:cubicBezTo>
                    <a:pt x="965" y="1191"/>
                    <a:pt x="1524" y="1524"/>
                    <a:pt x="2120" y="1727"/>
                  </a:cubicBezTo>
                  <a:cubicBezTo>
                    <a:pt x="2120" y="1727"/>
                    <a:pt x="2715" y="1905"/>
                    <a:pt x="2929" y="1917"/>
                  </a:cubicBezTo>
                  <a:lnTo>
                    <a:pt x="3024" y="1917"/>
                  </a:lnTo>
                  <a:cubicBezTo>
                    <a:pt x="3096" y="1917"/>
                    <a:pt x="3167" y="1869"/>
                    <a:pt x="3191" y="1798"/>
                  </a:cubicBezTo>
                  <a:cubicBezTo>
                    <a:pt x="3203" y="1786"/>
                    <a:pt x="3203" y="1750"/>
                    <a:pt x="3203" y="1738"/>
                  </a:cubicBezTo>
                  <a:lnTo>
                    <a:pt x="3203" y="1703"/>
                  </a:lnTo>
                  <a:cubicBezTo>
                    <a:pt x="3203" y="953"/>
                    <a:pt x="3810" y="334"/>
                    <a:pt x="4572" y="334"/>
                  </a:cubicBezTo>
                  <a:cubicBezTo>
                    <a:pt x="4941" y="334"/>
                    <a:pt x="5287" y="488"/>
                    <a:pt x="5549" y="750"/>
                  </a:cubicBezTo>
                  <a:cubicBezTo>
                    <a:pt x="5585" y="787"/>
                    <a:pt x="5621" y="802"/>
                    <a:pt x="5663" y="802"/>
                  </a:cubicBezTo>
                  <a:cubicBezTo>
                    <a:pt x="5676" y="802"/>
                    <a:pt x="5689" y="801"/>
                    <a:pt x="5703" y="798"/>
                  </a:cubicBezTo>
                  <a:cubicBezTo>
                    <a:pt x="5882" y="762"/>
                    <a:pt x="6049" y="738"/>
                    <a:pt x="6203" y="679"/>
                  </a:cubicBezTo>
                  <a:lnTo>
                    <a:pt x="6203" y="679"/>
                  </a:lnTo>
                  <a:cubicBezTo>
                    <a:pt x="6120" y="762"/>
                    <a:pt x="6013" y="857"/>
                    <a:pt x="5894" y="917"/>
                  </a:cubicBezTo>
                  <a:cubicBezTo>
                    <a:pt x="5822" y="965"/>
                    <a:pt x="5787" y="1048"/>
                    <a:pt x="5822" y="1143"/>
                  </a:cubicBezTo>
                  <a:cubicBezTo>
                    <a:pt x="5846" y="1203"/>
                    <a:pt x="5930" y="1250"/>
                    <a:pt x="6001" y="1250"/>
                  </a:cubicBezTo>
                  <a:cubicBezTo>
                    <a:pt x="6144" y="1227"/>
                    <a:pt x="6287" y="1215"/>
                    <a:pt x="6418" y="1167"/>
                  </a:cubicBezTo>
                  <a:lnTo>
                    <a:pt x="6418" y="1167"/>
                  </a:lnTo>
                  <a:cubicBezTo>
                    <a:pt x="6299" y="1286"/>
                    <a:pt x="6168" y="1405"/>
                    <a:pt x="6013" y="1512"/>
                  </a:cubicBezTo>
                  <a:cubicBezTo>
                    <a:pt x="5965" y="1548"/>
                    <a:pt x="5941" y="1608"/>
                    <a:pt x="5941" y="1655"/>
                  </a:cubicBezTo>
                  <a:lnTo>
                    <a:pt x="5941" y="1679"/>
                  </a:lnTo>
                  <a:lnTo>
                    <a:pt x="5941" y="1703"/>
                  </a:lnTo>
                  <a:lnTo>
                    <a:pt x="5941" y="1727"/>
                  </a:lnTo>
                  <a:cubicBezTo>
                    <a:pt x="5941" y="2691"/>
                    <a:pt x="5572" y="3572"/>
                    <a:pt x="4977" y="4227"/>
                  </a:cubicBezTo>
                  <a:cubicBezTo>
                    <a:pt x="4918" y="4298"/>
                    <a:pt x="4918" y="4405"/>
                    <a:pt x="4977" y="4465"/>
                  </a:cubicBezTo>
                  <a:cubicBezTo>
                    <a:pt x="5011" y="4499"/>
                    <a:pt x="5053" y="4514"/>
                    <a:pt x="5096" y="4514"/>
                  </a:cubicBezTo>
                  <a:cubicBezTo>
                    <a:pt x="5143" y="4514"/>
                    <a:pt x="5190" y="4496"/>
                    <a:pt x="5227" y="4465"/>
                  </a:cubicBezTo>
                  <a:cubicBezTo>
                    <a:pt x="5894" y="3715"/>
                    <a:pt x="6263" y="2762"/>
                    <a:pt x="6287" y="1750"/>
                  </a:cubicBezTo>
                  <a:cubicBezTo>
                    <a:pt x="6596" y="1524"/>
                    <a:pt x="6846" y="1250"/>
                    <a:pt x="7061" y="917"/>
                  </a:cubicBezTo>
                  <a:cubicBezTo>
                    <a:pt x="7144" y="857"/>
                    <a:pt x="7132" y="750"/>
                    <a:pt x="7061" y="715"/>
                  </a:cubicBezTo>
                  <a:cubicBezTo>
                    <a:pt x="7029" y="683"/>
                    <a:pt x="6987" y="667"/>
                    <a:pt x="6937" y="667"/>
                  </a:cubicBezTo>
                  <a:cubicBezTo>
                    <a:pt x="6912" y="667"/>
                    <a:pt x="6886" y="671"/>
                    <a:pt x="6858" y="679"/>
                  </a:cubicBezTo>
                  <a:cubicBezTo>
                    <a:pt x="6775" y="726"/>
                    <a:pt x="6680" y="750"/>
                    <a:pt x="6596" y="786"/>
                  </a:cubicBezTo>
                  <a:cubicBezTo>
                    <a:pt x="6680" y="667"/>
                    <a:pt x="6763" y="512"/>
                    <a:pt x="6823" y="369"/>
                  </a:cubicBezTo>
                  <a:cubicBezTo>
                    <a:pt x="6834" y="310"/>
                    <a:pt x="6834" y="238"/>
                    <a:pt x="6787" y="191"/>
                  </a:cubicBezTo>
                  <a:cubicBezTo>
                    <a:pt x="6750" y="153"/>
                    <a:pt x="6703" y="135"/>
                    <a:pt x="6659" y="135"/>
                  </a:cubicBezTo>
                  <a:cubicBezTo>
                    <a:pt x="6632" y="135"/>
                    <a:pt x="6607" y="142"/>
                    <a:pt x="6584" y="155"/>
                  </a:cubicBezTo>
                  <a:cubicBezTo>
                    <a:pt x="6322" y="310"/>
                    <a:pt x="6061" y="393"/>
                    <a:pt x="5775" y="441"/>
                  </a:cubicBezTo>
                  <a:cubicBezTo>
                    <a:pt x="5465" y="143"/>
                    <a:pt x="5048" y="0"/>
                    <a:pt x="4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0" name="Google Shape;1620;p57"/>
          <p:cNvGrpSpPr/>
          <p:nvPr/>
        </p:nvGrpSpPr>
        <p:grpSpPr>
          <a:xfrm>
            <a:off x="5073761" y="1702911"/>
            <a:ext cx="345642" cy="345674"/>
            <a:chOff x="5549861" y="3817349"/>
            <a:chExt cx="345642" cy="345674"/>
          </a:xfrm>
        </p:grpSpPr>
        <p:sp>
          <p:nvSpPr>
            <p:cNvPr id="1621" name="Google Shape;1621;p57"/>
            <p:cNvSpPr/>
            <p:nvPr/>
          </p:nvSpPr>
          <p:spPr>
            <a:xfrm>
              <a:off x="5549861" y="3817349"/>
              <a:ext cx="345642" cy="345674"/>
            </a:xfrm>
            <a:custGeom>
              <a:avLst/>
              <a:gdLst/>
              <a:ahLst/>
              <a:cxnLst/>
              <a:rect l="l" t="t" r="r" b="b"/>
              <a:pathLst>
                <a:path w="10859" h="10860" extrusionOk="0">
                  <a:moveTo>
                    <a:pt x="5429" y="334"/>
                  </a:moveTo>
                  <a:cubicBezTo>
                    <a:pt x="8239" y="334"/>
                    <a:pt x="10513" y="2608"/>
                    <a:pt x="10513" y="5430"/>
                  </a:cubicBezTo>
                  <a:cubicBezTo>
                    <a:pt x="10513" y="8240"/>
                    <a:pt x="8227" y="10514"/>
                    <a:pt x="5429" y="10514"/>
                  </a:cubicBezTo>
                  <a:cubicBezTo>
                    <a:pt x="2619" y="10514"/>
                    <a:pt x="333" y="8240"/>
                    <a:pt x="333" y="5430"/>
                  </a:cubicBezTo>
                  <a:cubicBezTo>
                    <a:pt x="333" y="2608"/>
                    <a:pt x="2619" y="334"/>
                    <a:pt x="5429" y="334"/>
                  </a:cubicBezTo>
                  <a:close/>
                  <a:moveTo>
                    <a:pt x="5429" y="1"/>
                  </a:moveTo>
                  <a:cubicBezTo>
                    <a:pt x="3989" y="1"/>
                    <a:pt x="2619" y="560"/>
                    <a:pt x="1584" y="1584"/>
                  </a:cubicBezTo>
                  <a:cubicBezTo>
                    <a:pt x="560" y="2620"/>
                    <a:pt x="0" y="3989"/>
                    <a:pt x="0" y="5430"/>
                  </a:cubicBezTo>
                  <a:cubicBezTo>
                    <a:pt x="0" y="6871"/>
                    <a:pt x="560" y="8240"/>
                    <a:pt x="1584" y="9264"/>
                  </a:cubicBezTo>
                  <a:cubicBezTo>
                    <a:pt x="2619" y="10300"/>
                    <a:pt x="3989" y="10859"/>
                    <a:pt x="5429" y="10859"/>
                  </a:cubicBezTo>
                  <a:cubicBezTo>
                    <a:pt x="6870" y="10859"/>
                    <a:pt x="8239" y="10300"/>
                    <a:pt x="9263" y="9264"/>
                  </a:cubicBezTo>
                  <a:cubicBezTo>
                    <a:pt x="10299" y="8240"/>
                    <a:pt x="10859" y="6871"/>
                    <a:pt x="10859" y="5430"/>
                  </a:cubicBezTo>
                  <a:cubicBezTo>
                    <a:pt x="10859" y="3989"/>
                    <a:pt x="10299" y="2620"/>
                    <a:pt x="9263" y="1584"/>
                  </a:cubicBezTo>
                  <a:cubicBezTo>
                    <a:pt x="8239" y="560"/>
                    <a:pt x="6870" y="1"/>
                    <a:pt x="5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7"/>
            <p:cNvSpPr/>
            <p:nvPr/>
          </p:nvSpPr>
          <p:spPr>
            <a:xfrm>
              <a:off x="5590763" y="3890208"/>
              <a:ext cx="262661" cy="200052"/>
            </a:xfrm>
            <a:custGeom>
              <a:avLst/>
              <a:gdLst/>
              <a:ahLst/>
              <a:cxnLst/>
              <a:rect l="l" t="t" r="r" b="b"/>
              <a:pathLst>
                <a:path w="8252" h="6285" extrusionOk="0">
                  <a:moveTo>
                    <a:pt x="4123" y="1"/>
                  </a:moveTo>
                  <a:cubicBezTo>
                    <a:pt x="3010" y="1"/>
                    <a:pt x="1900" y="63"/>
                    <a:pt x="799" y="188"/>
                  </a:cubicBezTo>
                  <a:cubicBezTo>
                    <a:pt x="513" y="224"/>
                    <a:pt x="287" y="450"/>
                    <a:pt x="239" y="712"/>
                  </a:cubicBezTo>
                  <a:cubicBezTo>
                    <a:pt x="1" y="2319"/>
                    <a:pt x="1" y="3963"/>
                    <a:pt x="239" y="5570"/>
                  </a:cubicBezTo>
                  <a:cubicBezTo>
                    <a:pt x="287" y="5844"/>
                    <a:pt x="513" y="6058"/>
                    <a:pt x="799" y="6082"/>
                  </a:cubicBezTo>
                  <a:cubicBezTo>
                    <a:pt x="1894" y="6201"/>
                    <a:pt x="3013" y="6284"/>
                    <a:pt x="4132" y="6284"/>
                  </a:cubicBezTo>
                  <a:cubicBezTo>
                    <a:pt x="4609" y="6284"/>
                    <a:pt x="5085" y="6260"/>
                    <a:pt x="5561" y="6249"/>
                  </a:cubicBezTo>
                  <a:cubicBezTo>
                    <a:pt x="5644" y="6249"/>
                    <a:pt x="5716" y="6177"/>
                    <a:pt x="5716" y="6070"/>
                  </a:cubicBezTo>
                  <a:cubicBezTo>
                    <a:pt x="5716" y="5963"/>
                    <a:pt x="5633" y="5891"/>
                    <a:pt x="5537" y="5891"/>
                  </a:cubicBezTo>
                  <a:cubicBezTo>
                    <a:pt x="5051" y="5914"/>
                    <a:pt x="4564" y="5925"/>
                    <a:pt x="4076" y="5925"/>
                  </a:cubicBezTo>
                  <a:cubicBezTo>
                    <a:pt x="2998" y="5925"/>
                    <a:pt x="1916" y="5868"/>
                    <a:pt x="834" y="5737"/>
                  </a:cubicBezTo>
                  <a:cubicBezTo>
                    <a:pt x="715" y="5725"/>
                    <a:pt x="620" y="5641"/>
                    <a:pt x="596" y="5498"/>
                  </a:cubicBezTo>
                  <a:cubicBezTo>
                    <a:pt x="382" y="3927"/>
                    <a:pt x="382" y="2319"/>
                    <a:pt x="596" y="736"/>
                  </a:cubicBezTo>
                  <a:cubicBezTo>
                    <a:pt x="620" y="617"/>
                    <a:pt x="715" y="522"/>
                    <a:pt x="834" y="498"/>
                  </a:cubicBezTo>
                  <a:cubicBezTo>
                    <a:pt x="1942" y="379"/>
                    <a:pt x="3037" y="319"/>
                    <a:pt x="4144" y="319"/>
                  </a:cubicBezTo>
                  <a:cubicBezTo>
                    <a:pt x="5240" y="319"/>
                    <a:pt x="6347" y="379"/>
                    <a:pt x="7442" y="498"/>
                  </a:cubicBezTo>
                  <a:cubicBezTo>
                    <a:pt x="7561" y="522"/>
                    <a:pt x="7669" y="605"/>
                    <a:pt x="7680" y="736"/>
                  </a:cubicBezTo>
                  <a:cubicBezTo>
                    <a:pt x="7907" y="2319"/>
                    <a:pt x="7907" y="3927"/>
                    <a:pt x="7680" y="5498"/>
                  </a:cubicBezTo>
                  <a:cubicBezTo>
                    <a:pt x="7669" y="5617"/>
                    <a:pt x="7561" y="5725"/>
                    <a:pt x="7442" y="5737"/>
                  </a:cubicBezTo>
                  <a:cubicBezTo>
                    <a:pt x="7085" y="5784"/>
                    <a:pt x="6752" y="5820"/>
                    <a:pt x="6395" y="5844"/>
                  </a:cubicBezTo>
                  <a:cubicBezTo>
                    <a:pt x="6299" y="5844"/>
                    <a:pt x="6228" y="5927"/>
                    <a:pt x="6228" y="6010"/>
                  </a:cubicBezTo>
                  <a:cubicBezTo>
                    <a:pt x="6228" y="6110"/>
                    <a:pt x="6299" y="6178"/>
                    <a:pt x="6386" y="6178"/>
                  </a:cubicBezTo>
                  <a:cubicBezTo>
                    <a:pt x="6393" y="6178"/>
                    <a:pt x="6399" y="6178"/>
                    <a:pt x="6406" y="6177"/>
                  </a:cubicBezTo>
                  <a:cubicBezTo>
                    <a:pt x="6764" y="6141"/>
                    <a:pt x="7121" y="6118"/>
                    <a:pt x="7478" y="6070"/>
                  </a:cubicBezTo>
                  <a:cubicBezTo>
                    <a:pt x="7764" y="6034"/>
                    <a:pt x="7978" y="5820"/>
                    <a:pt x="8026" y="5546"/>
                  </a:cubicBezTo>
                  <a:cubicBezTo>
                    <a:pt x="8252" y="3963"/>
                    <a:pt x="8252" y="2319"/>
                    <a:pt x="8014" y="712"/>
                  </a:cubicBezTo>
                  <a:cubicBezTo>
                    <a:pt x="7966" y="426"/>
                    <a:pt x="7740" y="224"/>
                    <a:pt x="7466" y="188"/>
                  </a:cubicBezTo>
                  <a:cubicBezTo>
                    <a:pt x="6353" y="63"/>
                    <a:pt x="5237" y="1"/>
                    <a:pt x="4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7"/>
            <p:cNvSpPr/>
            <p:nvPr/>
          </p:nvSpPr>
          <p:spPr>
            <a:xfrm>
              <a:off x="5680587" y="3935024"/>
              <a:ext cx="105389" cy="110514"/>
            </a:xfrm>
            <a:custGeom>
              <a:avLst/>
              <a:gdLst/>
              <a:ahLst/>
              <a:cxnLst/>
              <a:rect l="l" t="t" r="r" b="b"/>
              <a:pathLst>
                <a:path w="3311" h="3472" extrusionOk="0">
                  <a:moveTo>
                    <a:pt x="334" y="447"/>
                  </a:moveTo>
                  <a:lnTo>
                    <a:pt x="2763" y="1733"/>
                  </a:lnTo>
                  <a:lnTo>
                    <a:pt x="334" y="3007"/>
                  </a:lnTo>
                  <a:lnTo>
                    <a:pt x="334" y="447"/>
                  </a:lnTo>
                  <a:close/>
                  <a:moveTo>
                    <a:pt x="163" y="1"/>
                  </a:moveTo>
                  <a:cubicBezTo>
                    <a:pt x="135" y="1"/>
                    <a:pt x="108" y="7"/>
                    <a:pt x="84" y="18"/>
                  </a:cubicBezTo>
                  <a:cubicBezTo>
                    <a:pt x="36" y="54"/>
                    <a:pt x="1" y="114"/>
                    <a:pt x="1" y="173"/>
                  </a:cubicBezTo>
                  <a:lnTo>
                    <a:pt x="1" y="3293"/>
                  </a:lnTo>
                  <a:cubicBezTo>
                    <a:pt x="1" y="3352"/>
                    <a:pt x="24" y="3412"/>
                    <a:pt x="84" y="3447"/>
                  </a:cubicBezTo>
                  <a:cubicBezTo>
                    <a:pt x="120" y="3459"/>
                    <a:pt x="144" y="3471"/>
                    <a:pt x="179" y="3471"/>
                  </a:cubicBezTo>
                  <a:cubicBezTo>
                    <a:pt x="203" y="3471"/>
                    <a:pt x="239" y="3471"/>
                    <a:pt x="251" y="3459"/>
                  </a:cubicBezTo>
                  <a:lnTo>
                    <a:pt x="3227" y="1900"/>
                  </a:lnTo>
                  <a:cubicBezTo>
                    <a:pt x="3287" y="1864"/>
                    <a:pt x="3311" y="1804"/>
                    <a:pt x="3311" y="1745"/>
                  </a:cubicBezTo>
                  <a:cubicBezTo>
                    <a:pt x="3311" y="1673"/>
                    <a:pt x="3287" y="1614"/>
                    <a:pt x="3227" y="1578"/>
                  </a:cubicBezTo>
                  <a:lnTo>
                    <a:pt x="251" y="18"/>
                  </a:lnTo>
                  <a:cubicBezTo>
                    <a:pt x="221" y="7"/>
                    <a:pt x="19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4" name="Google Shape;1624;p57"/>
          <p:cNvGrpSpPr/>
          <p:nvPr/>
        </p:nvGrpSpPr>
        <p:grpSpPr>
          <a:xfrm flipH="1">
            <a:off x="6738666" y="428923"/>
            <a:ext cx="1620937" cy="1620937"/>
            <a:chOff x="6186996" y="2375625"/>
            <a:chExt cx="1916908" cy="1916908"/>
          </a:xfrm>
        </p:grpSpPr>
        <p:sp>
          <p:nvSpPr>
            <p:cNvPr id="1625" name="Google Shape;1625;p57"/>
            <p:cNvSpPr/>
            <p:nvPr/>
          </p:nvSpPr>
          <p:spPr>
            <a:xfrm>
              <a:off x="6549650" y="2738275"/>
              <a:ext cx="1191600" cy="11916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26" name="Google Shape;1626;p57"/>
            <p:cNvCxnSpPr>
              <a:stCxn id="1625" idx="0"/>
              <a:endCxn id="1627" idx="4"/>
            </p:cNvCxnSpPr>
            <p:nvPr/>
          </p:nvCxnSpPr>
          <p:spPr>
            <a:xfrm rot="10800000">
              <a:off x="7145450" y="2530975"/>
              <a:ext cx="0" cy="207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27" name="Google Shape;1627;p57"/>
            <p:cNvSpPr/>
            <p:nvPr/>
          </p:nvSpPr>
          <p:spPr>
            <a:xfrm>
              <a:off x="7067750" y="2375625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28" name="Google Shape;1628;p57"/>
            <p:cNvCxnSpPr>
              <a:stCxn id="1629" idx="0"/>
            </p:cNvCxnSpPr>
            <p:nvPr/>
          </p:nvCxnSpPr>
          <p:spPr>
            <a:xfrm rot="10800000">
              <a:off x="7145450" y="3929833"/>
              <a:ext cx="0" cy="207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29" name="Google Shape;1629;p57"/>
            <p:cNvSpPr/>
            <p:nvPr/>
          </p:nvSpPr>
          <p:spPr>
            <a:xfrm>
              <a:off x="7067750" y="4137133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30" name="Google Shape;1630;p57"/>
            <p:cNvCxnSpPr>
              <a:stCxn id="1625" idx="2"/>
              <a:endCxn id="1631" idx="4"/>
            </p:cNvCxnSpPr>
            <p:nvPr/>
          </p:nvCxnSpPr>
          <p:spPr>
            <a:xfrm rot="10800000">
              <a:off x="6342350" y="3334075"/>
              <a:ext cx="20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31" name="Google Shape;1631;p57"/>
            <p:cNvSpPr/>
            <p:nvPr/>
          </p:nvSpPr>
          <p:spPr>
            <a:xfrm rot="-5400000">
              <a:off x="6186996" y="3256379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32" name="Google Shape;1632;p57"/>
            <p:cNvCxnSpPr>
              <a:stCxn id="1633" idx="0"/>
              <a:endCxn id="1625" idx="6"/>
            </p:cNvCxnSpPr>
            <p:nvPr/>
          </p:nvCxnSpPr>
          <p:spPr>
            <a:xfrm rot="10800000">
              <a:off x="7741204" y="3334079"/>
              <a:ext cx="20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33" name="Google Shape;1633;p57"/>
            <p:cNvSpPr/>
            <p:nvPr/>
          </p:nvSpPr>
          <p:spPr>
            <a:xfrm rot="-5400000">
              <a:off x="7948504" y="3256379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34" name="Google Shape;1634;p57"/>
            <p:cNvCxnSpPr>
              <a:endCxn id="1635" idx="4"/>
            </p:cNvCxnSpPr>
            <p:nvPr/>
          </p:nvCxnSpPr>
          <p:spPr>
            <a:xfrm rot="10800000">
              <a:off x="6577478" y="2766192"/>
              <a:ext cx="146400" cy="146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35" name="Google Shape;1635;p57"/>
            <p:cNvSpPr/>
            <p:nvPr/>
          </p:nvSpPr>
          <p:spPr>
            <a:xfrm rot="-2700000">
              <a:off x="6444938" y="2633652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36" name="Google Shape;1636;p57"/>
            <p:cNvCxnSpPr>
              <a:stCxn id="1637" idx="0"/>
            </p:cNvCxnSpPr>
            <p:nvPr/>
          </p:nvCxnSpPr>
          <p:spPr>
            <a:xfrm rot="10800000">
              <a:off x="7566853" y="3755566"/>
              <a:ext cx="146400" cy="146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37" name="Google Shape;1637;p57"/>
            <p:cNvSpPr/>
            <p:nvPr/>
          </p:nvSpPr>
          <p:spPr>
            <a:xfrm rot="-2700000">
              <a:off x="7690512" y="3879226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38" name="Google Shape;1638;p57"/>
            <p:cNvCxnSpPr>
              <a:endCxn id="1639" idx="4"/>
            </p:cNvCxnSpPr>
            <p:nvPr/>
          </p:nvCxnSpPr>
          <p:spPr>
            <a:xfrm flipH="1">
              <a:off x="6577563" y="3755651"/>
              <a:ext cx="146400" cy="146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39" name="Google Shape;1639;p57"/>
            <p:cNvSpPr/>
            <p:nvPr/>
          </p:nvSpPr>
          <p:spPr>
            <a:xfrm rot="-8100000">
              <a:off x="6445023" y="3879310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40" name="Google Shape;1640;p57"/>
            <p:cNvCxnSpPr>
              <a:stCxn id="1641" idx="0"/>
            </p:cNvCxnSpPr>
            <p:nvPr/>
          </p:nvCxnSpPr>
          <p:spPr>
            <a:xfrm flipH="1">
              <a:off x="7566937" y="2766276"/>
              <a:ext cx="146400" cy="146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41" name="Google Shape;1641;p57"/>
            <p:cNvSpPr/>
            <p:nvPr/>
          </p:nvSpPr>
          <p:spPr>
            <a:xfrm rot="-8100000">
              <a:off x="7690597" y="2633736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7"/>
            <p:cNvSpPr/>
            <p:nvPr/>
          </p:nvSpPr>
          <p:spPr>
            <a:xfrm rot="-5400000">
              <a:off x="6794004" y="3256379"/>
              <a:ext cx="155400" cy="15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7"/>
            <p:cNvSpPr/>
            <p:nvPr/>
          </p:nvSpPr>
          <p:spPr>
            <a:xfrm rot="-5400000">
              <a:off x="7371252" y="3334077"/>
              <a:ext cx="77700" cy="777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7"/>
            <p:cNvSpPr/>
            <p:nvPr/>
          </p:nvSpPr>
          <p:spPr>
            <a:xfrm rot="-5400000">
              <a:off x="7106602" y="2971452"/>
              <a:ext cx="77700" cy="7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5" name="Google Shape;1645;p57"/>
          <p:cNvGrpSpPr/>
          <p:nvPr/>
        </p:nvGrpSpPr>
        <p:grpSpPr>
          <a:xfrm>
            <a:off x="1369877" y="1054107"/>
            <a:ext cx="429149" cy="429149"/>
            <a:chOff x="7942477" y="2247857"/>
            <a:chExt cx="429149" cy="429149"/>
          </a:xfrm>
        </p:grpSpPr>
        <p:sp>
          <p:nvSpPr>
            <p:cNvPr id="1646" name="Google Shape;1646;p57"/>
            <p:cNvSpPr/>
            <p:nvPr/>
          </p:nvSpPr>
          <p:spPr>
            <a:xfrm rot="8100000">
              <a:off x="8023557" y="2328996"/>
              <a:ext cx="266862" cy="266862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47" name="Google Shape;1647;p57"/>
            <p:cNvCxnSpPr>
              <a:stCxn id="1646" idx="0"/>
              <a:endCxn id="1648" idx="4"/>
            </p:cNvCxnSpPr>
            <p:nvPr/>
          </p:nvCxnSpPr>
          <p:spPr>
            <a:xfrm>
              <a:off x="8251338" y="2556777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48" name="Google Shape;1648;p57"/>
            <p:cNvSpPr/>
            <p:nvPr/>
          </p:nvSpPr>
          <p:spPr>
            <a:xfrm rot="8100000">
              <a:off x="8279085" y="2584455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49" name="Google Shape;1649;p57"/>
            <p:cNvCxnSpPr>
              <a:stCxn id="1650" idx="0"/>
            </p:cNvCxnSpPr>
            <p:nvPr/>
          </p:nvCxnSpPr>
          <p:spPr>
            <a:xfrm>
              <a:off x="8029933" y="2335303"/>
              <a:ext cx="33000" cy="33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50" name="Google Shape;1650;p57"/>
            <p:cNvSpPr/>
            <p:nvPr/>
          </p:nvSpPr>
          <p:spPr>
            <a:xfrm rot="8100000">
              <a:off x="8000238" y="2305608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51" name="Google Shape;1651;p57"/>
            <p:cNvCxnSpPr>
              <a:stCxn id="1646" idx="2"/>
              <a:endCxn id="1652" idx="4"/>
            </p:cNvCxnSpPr>
            <p:nvPr/>
          </p:nvCxnSpPr>
          <p:spPr>
            <a:xfrm rot="10800000" flipH="1">
              <a:off x="8251338" y="2335377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52" name="Google Shape;1652;p57"/>
            <p:cNvSpPr/>
            <p:nvPr/>
          </p:nvSpPr>
          <p:spPr>
            <a:xfrm rot="2700000">
              <a:off x="8279085" y="2305608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53" name="Google Shape;1653;p57"/>
            <p:cNvCxnSpPr>
              <a:stCxn id="1654" idx="0"/>
              <a:endCxn id="1646" idx="6"/>
            </p:cNvCxnSpPr>
            <p:nvPr/>
          </p:nvCxnSpPr>
          <p:spPr>
            <a:xfrm rot="10800000" flipH="1">
              <a:off x="8029933" y="2556850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54" name="Google Shape;1654;p57"/>
            <p:cNvSpPr/>
            <p:nvPr/>
          </p:nvSpPr>
          <p:spPr>
            <a:xfrm rot="2700000">
              <a:off x="8000238" y="2584455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55" name="Google Shape;1655;p57"/>
            <p:cNvCxnSpPr>
              <a:endCxn id="1656" idx="4"/>
            </p:cNvCxnSpPr>
            <p:nvPr/>
          </p:nvCxnSpPr>
          <p:spPr>
            <a:xfrm>
              <a:off x="8290626" y="2462431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56" name="Google Shape;1656;p57"/>
            <p:cNvSpPr/>
            <p:nvPr/>
          </p:nvSpPr>
          <p:spPr>
            <a:xfrm rot="5400000">
              <a:off x="8336826" y="2445031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57" name="Google Shape;1657;p57"/>
            <p:cNvCxnSpPr>
              <a:stCxn id="1658" idx="0"/>
            </p:cNvCxnSpPr>
            <p:nvPr/>
          </p:nvCxnSpPr>
          <p:spPr>
            <a:xfrm>
              <a:off x="7977277" y="2462431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58" name="Google Shape;1658;p57"/>
            <p:cNvSpPr/>
            <p:nvPr/>
          </p:nvSpPr>
          <p:spPr>
            <a:xfrm rot="5400000">
              <a:off x="7942477" y="2445031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7"/>
            <p:cNvSpPr/>
            <p:nvPr/>
          </p:nvSpPr>
          <p:spPr>
            <a:xfrm>
              <a:off x="8139662" y="2247857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7"/>
            <p:cNvSpPr/>
            <p:nvPr/>
          </p:nvSpPr>
          <p:spPr>
            <a:xfrm>
              <a:off x="8139662" y="2642206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7"/>
            <p:cNvSpPr/>
            <p:nvPr/>
          </p:nvSpPr>
          <p:spPr>
            <a:xfrm rot="2700000">
              <a:off x="8182996" y="2401697"/>
              <a:ext cx="34790" cy="347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7"/>
            <p:cNvSpPr/>
            <p:nvPr/>
          </p:nvSpPr>
          <p:spPr>
            <a:xfrm rot="2700000">
              <a:off x="8100315" y="2489473"/>
              <a:ext cx="17395" cy="1739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7"/>
            <p:cNvSpPr/>
            <p:nvPr/>
          </p:nvSpPr>
          <p:spPr>
            <a:xfrm rot="2700000">
              <a:off x="8199613" y="2504983"/>
              <a:ext cx="17395" cy="173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64" name="Google Shape;1664;p57"/>
            <p:cNvCxnSpPr>
              <a:stCxn id="1659" idx="4"/>
              <a:endCxn id="1646" idx="3"/>
            </p:cNvCxnSpPr>
            <p:nvPr/>
          </p:nvCxnSpPr>
          <p:spPr>
            <a:xfrm>
              <a:off x="8157062" y="2282657"/>
              <a:ext cx="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57"/>
            <p:cNvCxnSpPr>
              <a:stCxn id="1660" idx="0"/>
              <a:endCxn id="1646" idx="7"/>
            </p:cNvCxnSpPr>
            <p:nvPr/>
          </p:nvCxnSpPr>
          <p:spPr>
            <a:xfrm rot="10800000">
              <a:off x="8157062" y="2596006"/>
              <a:ext cx="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66" name="Google Shape;1666;p57"/>
          <p:cNvGrpSpPr/>
          <p:nvPr/>
        </p:nvGrpSpPr>
        <p:grpSpPr>
          <a:xfrm>
            <a:off x="650244" y="3565267"/>
            <a:ext cx="1108792" cy="1108792"/>
            <a:chOff x="7942477" y="2247857"/>
            <a:chExt cx="429149" cy="429149"/>
          </a:xfrm>
        </p:grpSpPr>
        <p:sp>
          <p:nvSpPr>
            <p:cNvPr id="1667" name="Google Shape;1667;p57"/>
            <p:cNvSpPr/>
            <p:nvPr/>
          </p:nvSpPr>
          <p:spPr>
            <a:xfrm rot="8100000">
              <a:off x="8023557" y="2328996"/>
              <a:ext cx="266862" cy="266862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68" name="Google Shape;1668;p57"/>
            <p:cNvCxnSpPr>
              <a:stCxn id="1667" idx="0"/>
              <a:endCxn id="1669" idx="4"/>
            </p:cNvCxnSpPr>
            <p:nvPr/>
          </p:nvCxnSpPr>
          <p:spPr>
            <a:xfrm>
              <a:off x="8251338" y="2556777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69" name="Google Shape;1669;p57"/>
            <p:cNvSpPr/>
            <p:nvPr/>
          </p:nvSpPr>
          <p:spPr>
            <a:xfrm rot="8100000">
              <a:off x="8279085" y="2584455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70" name="Google Shape;1670;p57"/>
            <p:cNvCxnSpPr>
              <a:stCxn id="1671" idx="0"/>
            </p:cNvCxnSpPr>
            <p:nvPr/>
          </p:nvCxnSpPr>
          <p:spPr>
            <a:xfrm>
              <a:off x="8029933" y="2335303"/>
              <a:ext cx="33000" cy="33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71" name="Google Shape;1671;p57"/>
            <p:cNvSpPr/>
            <p:nvPr/>
          </p:nvSpPr>
          <p:spPr>
            <a:xfrm rot="8100000">
              <a:off x="8000238" y="2305608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72" name="Google Shape;1672;p57"/>
            <p:cNvCxnSpPr>
              <a:stCxn id="1667" idx="2"/>
              <a:endCxn id="1673" idx="4"/>
            </p:cNvCxnSpPr>
            <p:nvPr/>
          </p:nvCxnSpPr>
          <p:spPr>
            <a:xfrm rot="10800000" flipH="1">
              <a:off x="8251338" y="2335377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73" name="Google Shape;1673;p57"/>
            <p:cNvSpPr/>
            <p:nvPr/>
          </p:nvSpPr>
          <p:spPr>
            <a:xfrm rot="2700000">
              <a:off x="8279085" y="2305608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74" name="Google Shape;1674;p57"/>
            <p:cNvCxnSpPr>
              <a:stCxn id="1675" idx="0"/>
              <a:endCxn id="1667" idx="6"/>
            </p:cNvCxnSpPr>
            <p:nvPr/>
          </p:nvCxnSpPr>
          <p:spPr>
            <a:xfrm rot="10800000" flipH="1">
              <a:off x="8029933" y="2556850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75" name="Google Shape;1675;p57"/>
            <p:cNvSpPr/>
            <p:nvPr/>
          </p:nvSpPr>
          <p:spPr>
            <a:xfrm rot="2700000">
              <a:off x="8000238" y="2584455"/>
              <a:ext cx="34790" cy="3479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76" name="Google Shape;1676;p57"/>
            <p:cNvCxnSpPr>
              <a:endCxn id="1677" idx="4"/>
            </p:cNvCxnSpPr>
            <p:nvPr/>
          </p:nvCxnSpPr>
          <p:spPr>
            <a:xfrm>
              <a:off x="8290626" y="2462431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77" name="Google Shape;1677;p57"/>
            <p:cNvSpPr/>
            <p:nvPr/>
          </p:nvSpPr>
          <p:spPr>
            <a:xfrm rot="5400000">
              <a:off x="8336826" y="2445031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78" name="Google Shape;1678;p57"/>
            <p:cNvCxnSpPr>
              <a:stCxn id="1679" idx="0"/>
            </p:cNvCxnSpPr>
            <p:nvPr/>
          </p:nvCxnSpPr>
          <p:spPr>
            <a:xfrm>
              <a:off x="7977277" y="2462431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79" name="Google Shape;1679;p57"/>
            <p:cNvSpPr/>
            <p:nvPr/>
          </p:nvSpPr>
          <p:spPr>
            <a:xfrm rot="5400000">
              <a:off x="7942477" y="2445031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7"/>
            <p:cNvSpPr/>
            <p:nvPr/>
          </p:nvSpPr>
          <p:spPr>
            <a:xfrm>
              <a:off x="8139662" y="2247857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7"/>
            <p:cNvSpPr/>
            <p:nvPr/>
          </p:nvSpPr>
          <p:spPr>
            <a:xfrm>
              <a:off x="8139662" y="2642206"/>
              <a:ext cx="34800" cy="348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7"/>
            <p:cNvSpPr/>
            <p:nvPr/>
          </p:nvSpPr>
          <p:spPr>
            <a:xfrm rot="2700000">
              <a:off x="8182996" y="2401697"/>
              <a:ext cx="34790" cy="3479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7"/>
            <p:cNvSpPr/>
            <p:nvPr/>
          </p:nvSpPr>
          <p:spPr>
            <a:xfrm rot="2700000">
              <a:off x="8100315" y="2489473"/>
              <a:ext cx="17395" cy="1739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7"/>
            <p:cNvSpPr/>
            <p:nvPr/>
          </p:nvSpPr>
          <p:spPr>
            <a:xfrm rot="2700000">
              <a:off x="8199613" y="2504983"/>
              <a:ext cx="17395" cy="173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85" name="Google Shape;1685;p57"/>
            <p:cNvCxnSpPr>
              <a:stCxn id="1680" idx="4"/>
              <a:endCxn id="1667" idx="3"/>
            </p:cNvCxnSpPr>
            <p:nvPr/>
          </p:nvCxnSpPr>
          <p:spPr>
            <a:xfrm>
              <a:off x="8157062" y="2282657"/>
              <a:ext cx="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6" name="Google Shape;1686;p57"/>
            <p:cNvCxnSpPr>
              <a:stCxn id="1681" idx="0"/>
              <a:endCxn id="1667" idx="7"/>
            </p:cNvCxnSpPr>
            <p:nvPr/>
          </p:nvCxnSpPr>
          <p:spPr>
            <a:xfrm rot="10800000">
              <a:off x="8157062" y="2596006"/>
              <a:ext cx="0" cy="46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967" y="1539770"/>
            <a:ext cx="4810620" cy="3470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8"/>
          <p:cNvSpPr txBox="1">
            <a:spLocks noGrp="1"/>
          </p:cNvSpPr>
          <p:nvPr>
            <p:ph type="ctrTitle"/>
          </p:nvPr>
        </p:nvSpPr>
        <p:spPr>
          <a:xfrm>
            <a:off x="939299" y="552646"/>
            <a:ext cx="726540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 smtClean="0">
                <a:solidFill>
                  <a:schemeClr val="dk1"/>
                </a:solidFill>
              </a:rPr>
              <a:t>MEDIDAS GENERALES DE CONTROL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020663" y="1576963"/>
            <a:ext cx="3777205" cy="2616101"/>
          </a:xfrm>
          <a:prstGeom prst="rect">
            <a:avLst/>
          </a:prstGeom>
          <a:solidFill>
            <a:srgbClr val="CDACE6"/>
          </a:solidFill>
        </p:spPr>
        <p:txBody>
          <a:bodyPr wrap="square">
            <a:spAutoFit/>
          </a:bodyPr>
          <a:lstStyle/>
          <a:p>
            <a:pPr marL="93980">
              <a:lnSpc>
                <a:spcPct val="100000"/>
              </a:lnSpc>
              <a:spcBef>
                <a:spcPts val="270"/>
              </a:spcBef>
            </a:pPr>
            <a:r>
              <a:rPr lang="es-PE" sz="2400" b="1" spc="-5" dirty="0">
                <a:solidFill>
                  <a:srgbClr val="5F497A"/>
                </a:solidFill>
                <a:latin typeface="Cambria"/>
                <a:cs typeface="Cambria"/>
              </a:rPr>
              <a:t>Distanciamiento</a:t>
            </a:r>
            <a:endParaRPr lang="es-PE" sz="2400" dirty="0">
              <a:latin typeface="Cambria"/>
              <a:cs typeface="Cambria"/>
            </a:endParaRPr>
          </a:p>
          <a:p>
            <a:pPr marL="438784" indent="-345440">
              <a:lnSpc>
                <a:spcPct val="100000"/>
              </a:lnSpc>
              <a:spcBef>
                <a:spcPts val="30"/>
              </a:spcBef>
              <a:buFont typeface="Arial"/>
              <a:buChar char="•"/>
              <a:tabLst>
                <a:tab pos="438784" algn="l"/>
                <a:tab pos="439420" algn="l"/>
              </a:tabLst>
            </a:pPr>
            <a:r>
              <a:rPr lang="es-PE" b="1" spc="-10" dirty="0">
                <a:latin typeface="Cambria"/>
                <a:cs typeface="Cambria"/>
              </a:rPr>
              <a:t>Distancia </a:t>
            </a:r>
            <a:r>
              <a:rPr lang="es-PE" b="1" spc="-5" dirty="0">
                <a:latin typeface="Cambria"/>
                <a:cs typeface="Cambria"/>
              </a:rPr>
              <a:t>social de </a:t>
            </a:r>
            <a:r>
              <a:rPr lang="es-PE" b="1" spc="-5" dirty="0" smtClean="0">
                <a:latin typeface="Cambria"/>
                <a:cs typeface="Cambria"/>
              </a:rPr>
              <a:t>1.5 </a:t>
            </a:r>
            <a:r>
              <a:rPr lang="es-PE" b="1" spc="-5" dirty="0">
                <a:latin typeface="Cambria"/>
                <a:cs typeface="Cambria"/>
              </a:rPr>
              <a:t>m</a:t>
            </a:r>
            <a:r>
              <a:rPr lang="es-PE" b="1" spc="85" dirty="0">
                <a:latin typeface="Cambria"/>
                <a:cs typeface="Cambria"/>
              </a:rPr>
              <a:t> </a:t>
            </a:r>
            <a:r>
              <a:rPr lang="es-PE" b="1" spc="-20" dirty="0">
                <a:latin typeface="Cambria"/>
                <a:cs typeface="Cambria"/>
              </a:rPr>
              <a:t>TODOS</a:t>
            </a:r>
            <a:endParaRPr lang="es-PE" dirty="0">
              <a:latin typeface="Cambria"/>
              <a:cs typeface="Cambria"/>
            </a:endParaRPr>
          </a:p>
          <a:p>
            <a:pPr marL="438784" marR="426720" indent="-34480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438784" algn="l"/>
                <a:tab pos="439420" algn="l"/>
              </a:tabLst>
            </a:pPr>
            <a:r>
              <a:rPr lang="es-PE" b="1" spc="-15" dirty="0">
                <a:latin typeface="Cambria"/>
                <a:cs typeface="Cambria"/>
              </a:rPr>
              <a:t>Evitar </a:t>
            </a:r>
            <a:r>
              <a:rPr lang="es-PE" b="1" spc="-5" dirty="0">
                <a:latin typeface="Cambria"/>
                <a:cs typeface="Cambria"/>
              </a:rPr>
              <a:t>el </a:t>
            </a:r>
            <a:r>
              <a:rPr lang="es-PE" b="1" spc="-15" dirty="0">
                <a:latin typeface="Cambria"/>
                <a:cs typeface="Cambria"/>
              </a:rPr>
              <a:t>contacto cara </a:t>
            </a:r>
            <a:r>
              <a:rPr lang="es-PE" b="1" spc="-5" dirty="0">
                <a:latin typeface="Cambria"/>
                <a:cs typeface="Cambria"/>
              </a:rPr>
              <a:t>a </a:t>
            </a:r>
            <a:r>
              <a:rPr lang="es-PE" b="1" spc="-15" dirty="0">
                <a:latin typeface="Cambria"/>
                <a:cs typeface="Cambria"/>
              </a:rPr>
              <a:t>cara  entre</a:t>
            </a:r>
            <a:r>
              <a:rPr lang="es-PE" b="1" spc="30" dirty="0">
                <a:latin typeface="Cambria"/>
                <a:cs typeface="Cambria"/>
              </a:rPr>
              <a:t> </a:t>
            </a:r>
            <a:r>
              <a:rPr lang="es-PE" b="1" spc="-15" dirty="0">
                <a:latin typeface="Cambria"/>
                <a:cs typeface="Cambria"/>
              </a:rPr>
              <a:t>trabajadores</a:t>
            </a:r>
            <a:endParaRPr lang="es-PE" dirty="0">
              <a:latin typeface="Cambria"/>
              <a:cs typeface="Cambria"/>
            </a:endParaRPr>
          </a:p>
          <a:p>
            <a:pPr marL="438784" indent="-345440">
              <a:lnSpc>
                <a:spcPct val="100000"/>
              </a:lnSpc>
              <a:buFont typeface="Arial"/>
              <a:buChar char="•"/>
              <a:tabLst>
                <a:tab pos="438784" algn="l"/>
                <a:tab pos="439420" algn="l"/>
              </a:tabLst>
            </a:pPr>
            <a:r>
              <a:rPr lang="es-PE" b="1" spc="-10" dirty="0">
                <a:latin typeface="Cambria"/>
                <a:cs typeface="Cambria"/>
              </a:rPr>
              <a:t>Usar ventanillas </a:t>
            </a:r>
            <a:r>
              <a:rPr lang="es-PE" b="1" spc="-15" dirty="0">
                <a:latin typeface="Cambria"/>
                <a:cs typeface="Cambria"/>
              </a:rPr>
              <a:t>para</a:t>
            </a:r>
            <a:r>
              <a:rPr lang="es-PE" b="1" spc="75" dirty="0">
                <a:latin typeface="Cambria"/>
                <a:cs typeface="Cambria"/>
              </a:rPr>
              <a:t> </a:t>
            </a:r>
            <a:r>
              <a:rPr lang="es-PE" b="1" spc="-10" dirty="0">
                <a:latin typeface="Cambria"/>
                <a:cs typeface="Cambria"/>
              </a:rPr>
              <a:t>atención</a:t>
            </a:r>
            <a:endParaRPr lang="es-PE" dirty="0">
              <a:latin typeface="Cambria"/>
              <a:cs typeface="Cambria"/>
            </a:endParaRPr>
          </a:p>
          <a:p>
            <a:pPr marL="438784">
              <a:lnSpc>
                <a:spcPct val="100000"/>
              </a:lnSpc>
            </a:pPr>
            <a:r>
              <a:rPr lang="es-PE" b="1" spc="-10" dirty="0">
                <a:latin typeface="Cambria"/>
                <a:cs typeface="Cambria"/>
              </a:rPr>
              <a:t>al público, </a:t>
            </a:r>
            <a:r>
              <a:rPr lang="es-PE" b="1" spc="-5" dirty="0">
                <a:latin typeface="Cambria"/>
                <a:cs typeface="Cambria"/>
              </a:rPr>
              <a:t>o</a:t>
            </a:r>
            <a:r>
              <a:rPr lang="es-PE" b="1" spc="40" dirty="0">
                <a:latin typeface="Cambria"/>
                <a:cs typeface="Cambria"/>
              </a:rPr>
              <a:t> </a:t>
            </a:r>
            <a:r>
              <a:rPr lang="es-PE" b="1" spc="-10" dirty="0">
                <a:latin typeface="Cambria"/>
                <a:cs typeface="Cambria"/>
              </a:rPr>
              <a:t>espaciadores</a:t>
            </a:r>
            <a:endParaRPr lang="es-PE" dirty="0">
              <a:latin typeface="Cambria"/>
              <a:cs typeface="Cambria"/>
            </a:endParaRPr>
          </a:p>
          <a:p>
            <a:pPr marL="438784" indent="-345440">
              <a:lnSpc>
                <a:spcPct val="100000"/>
              </a:lnSpc>
              <a:buFont typeface="Arial"/>
              <a:buChar char="•"/>
              <a:tabLst>
                <a:tab pos="438784" algn="l"/>
                <a:tab pos="439420" algn="l"/>
              </a:tabLst>
            </a:pPr>
            <a:r>
              <a:rPr lang="es-PE" b="1" spc="-10" dirty="0">
                <a:latin typeface="Cambria"/>
                <a:cs typeface="Cambria"/>
              </a:rPr>
              <a:t>Adecuar </a:t>
            </a:r>
            <a:r>
              <a:rPr lang="es-PE" b="1" spc="-5" dirty="0">
                <a:latin typeface="Cambria"/>
                <a:cs typeface="Cambria"/>
              </a:rPr>
              <a:t>los espacios de</a:t>
            </a:r>
            <a:r>
              <a:rPr lang="es-PE" b="1" spc="50" dirty="0">
                <a:latin typeface="Cambria"/>
                <a:cs typeface="Cambria"/>
              </a:rPr>
              <a:t> </a:t>
            </a:r>
            <a:r>
              <a:rPr lang="es-PE" b="1" spc="-15" dirty="0">
                <a:latin typeface="Cambria"/>
                <a:cs typeface="Cambria"/>
              </a:rPr>
              <a:t>trabajo</a:t>
            </a:r>
            <a:endParaRPr lang="es-PE" dirty="0">
              <a:latin typeface="Cambria"/>
              <a:cs typeface="Cambria"/>
            </a:endParaRPr>
          </a:p>
          <a:p>
            <a:pPr marL="438784" marR="1245235" indent="-344805">
              <a:lnSpc>
                <a:spcPct val="100000"/>
              </a:lnSpc>
              <a:buFont typeface="Arial"/>
              <a:buChar char="•"/>
              <a:tabLst>
                <a:tab pos="438784" algn="l"/>
                <a:tab pos="439420" algn="l"/>
              </a:tabLst>
            </a:pPr>
            <a:r>
              <a:rPr lang="es-PE" b="1" spc="-10" dirty="0">
                <a:latin typeface="Cambria"/>
                <a:cs typeface="Cambria"/>
              </a:rPr>
              <a:t>Cuidar distancia </a:t>
            </a:r>
            <a:r>
              <a:rPr lang="es-PE" b="1" spc="-5" dirty="0">
                <a:latin typeface="Cambria"/>
                <a:cs typeface="Cambria"/>
              </a:rPr>
              <a:t>en el  </a:t>
            </a:r>
            <a:r>
              <a:rPr lang="es-PE" b="1" spc="-15" dirty="0">
                <a:latin typeface="Cambria"/>
                <a:cs typeface="Cambria"/>
              </a:rPr>
              <a:t>transporte</a:t>
            </a:r>
            <a:r>
              <a:rPr lang="es-PE" b="1" spc="45" dirty="0">
                <a:latin typeface="Cambria"/>
                <a:cs typeface="Cambria"/>
              </a:rPr>
              <a:t> </a:t>
            </a:r>
            <a:r>
              <a:rPr lang="es-PE" b="1" spc="-20" dirty="0">
                <a:latin typeface="Cambria"/>
                <a:cs typeface="Cambria"/>
              </a:rPr>
              <a:t>colectivo</a:t>
            </a:r>
            <a:endParaRPr lang="es-PE" dirty="0">
              <a:latin typeface="Cambria"/>
              <a:cs typeface="Cambria"/>
            </a:endParaRPr>
          </a:p>
          <a:p>
            <a:pPr marL="438784" indent="-345440">
              <a:lnSpc>
                <a:spcPct val="100000"/>
              </a:lnSpc>
              <a:buFont typeface="Arial"/>
              <a:buChar char="•"/>
              <a:tabLst>
                <a:tab pos="438784" algn="l"/>
                <a:tab pos="439420" algn="l"/>
              </a:tabLst>
            </a:pPr>
            <a:r>
              <a:rPr lang="es-PE" b="1" spc="-5" dirty="0">
                <a:latin typeface="Cambria"/>
                <a:cs typeface="Cambria"/>
              </a:rPr>
              <a:t>Publicar el </a:t>
            </a:r>
            <a:r>
              <a:rPr lang="es-PE" b="1" spc="-15" dirty="0">
                <a:latin typeface="Cambria"/>
                <a:cs typeface="Cambria"/>
              </a:rPr>
              <a:t>aforo </a:t>
            </a:r>
            <a:r>
              <a:rPr lang="es-PE" b="1" spc="-10" dirty="0">
                <a:latin typeface="Cambria"/>
                <a:cs typeface="Cambria"/>
              </a:rPr>
              <a:t>máximo</a:t>
            </a:r>
            <a:r>
              <a:rPr lang="es-PE" b="1" spc="70" dirty="0">
                <a:latin typeface="Cambria"/>
                <a:cs typeface="Cambria"/>
              </a:rPr>
              <a:t> </a:t>
            </a:r>
            <a:r>
              <a:rPr lang="es-PE" b="1" spc="-5" dirty="0">
                <a:latin typeface="Cambria"/>
                <a:cs typeface="Cambria"/>
              </a:rPr>
              <a:t>de</a:t>
            </a:r>
            <a:endParaRPr lang="es-PE" dirty="0">
              <a:latin typeface="Cambria"/>
              <a:cs typeface="Cambria"/>
            </a:endParaRPr>
          </a:p>
          <a:p>
            <a:pPr marL="438784">
              <a:lnSpc>
                <a:spcPct val="100000"/>
              </a:lnSpc>
              <a:spcBef>
                <a:spcPts val="5"/>
              </a:spcBef>
            </a:pPr>
            <a:r>
              <a:rPr lang="es-PE" b="1" spc="-5" dirty="0">
                <a:latin typeface="Cambria"/>
                <a:cs typeface="Cambria"/>
              </a:rPr>
              <a:t>cada</a:t>
            </a:r>
            <a:r>
              <a:rPr lang="es-PE" b="1" spc="20" dirty="0">
                <a:latin typeface="Cambria"/>
                <a:cs typeface="Cambria"/>
              </a:rPr>
              <a:t> </a:t>
            </a:r>
            <a:r>
              <a:rPr lang="es-PE" b="1" spc="-15" dirty="0">
                <a:latin typeface="Cambria"/>
                <a:cs typeface="Cambria"/>
              </a:rPr>
              <a:t>área</a:t>
            </a:r>
            <a:endParaRPr lang="es-PE" dirty="0">
              <a:latin typeface="Cambria"/>
              <a:cs typeface="Cambria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01449" y="1792407"/>
            <a:ext cx="3657660" cy="240065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R="617855" algn="ctr">
              <a:lnSpc>
                <a:spcPct val="100000"/>
              </a:lnSpc>
              <a:spcBef>
                <a:spcPts val="280"/>
              </a:spcBef>
            </a:pPr>
            <a:r>
              <a:rPr lang="es-PE" sz="2400" b="1" spc="-5" dirty="0">
                <a:solidFill>
                  <a:srgbClr val="548ED4"/>
                </a:solidFill>
                <a:latin typeface="Cambria"/>
                <a:cs typeface="Cambria"/>
              </a:rPr>
              <a:t>Promoción </a:t>
            </a:r>
            <a:r>
              <a:rPr lang="es-PE" sz="2400" b="1" dirty="0">
                <a:solidFill>
                  <a:srgbClr val="548ED4"/>
                </a:solidFill>
                <a:latin typeface="Cambria"/>
                <a:cs typeface="Cambria"/>
              </a:rPr>
              <a:t>de</a:t>
            </a:r>
            <a:r>
              <a:rPr lang="es-PE" sz="2400" b="1" spc="-130" dirty="0">
                <a:solidFill>
                  <a:srgbClr val="548ED4"/>
                </a:solidFill>
                <a:latin typeface="Cambria"/>
                <a:cs typeface="Cambria"/>
              </a:rPr>
              <a:t> </a:t>
            </a:r>
            <a:r>
              <a:rPr lang="es-PE" sz="2400" b="1" spc="5" dirty="0">
                <a:solidFill>
                  <a:srgbClr val="548ED4"/>
                </a:solidFill>
                <a:latin typeface="Cambria"/>
                <a:cs typeface="Cambria"/>
              </a:rPr>
              <a:t>Salud</a:t>
            </a:r>
            <a:endParaRPr lang="es-PE" sz="2400" dirty="0">
              <a:latin typeface="Cambria"/>
              <a:cs typeface="Cambria"/>
            </a:endParaRPr>
          </a:p>
          <a:p>
            <a:pPr marL="436245" indent="-345440">
              <a:lnSpc>
                <a:spcPct val="100000"/>
              </a:lnSpc>
              <a:spcBef>
                <a:spcPts val="35"/>
              </a:spcBef>
              <a:buFont typeface="Arial"/>
              <a:buChar char="•"/>
              <a:tabLst>
                <a:tab pos="436245" algn="l"/>
                <a:tab pos="436880" algn="l"/>
              </a:tabLst>
            </a:pPr>
            <a:r>
              <a:rPr lang="es-PE" b="1" spc="-30" dirty="0">
                <a:latin typeface="Cambria"/>
                <a:cs typeface="Cambria"/>
              </a:rPr>
              <a:t>Lavado </a:t>
            </a:r>
            <a:r>
              <a:rPr lang="es-PE" b="1" dirty="0">
                <a:latin typeface="Cambria"/>
                <a:cs typeface="Cambria"/>
              </a:rPr>
              <a:t>de</a:t>
            </a:r>
            <a:r>
              <a:rPr lang="es-PE" b="1" spc="65" dirty="0">
                <a:latin typeface="Cambria"/>
                <a:cs typeface="Cambria"/>
              </a:rPr>
              <a:t> </a:t>
            </a:r>
            <a:r>
              <a:rPr lang="es-PE" b="1" spc="-10" dirty="0">
                <a:latin typeface="Cambria"/>
                <a:cs typeface="Cambria"/>
              </a:rPr>
              <a:t>manos</a:t>
            </a:r>
            <a:endParaRPr lang="es-PE" dirty="0">
              <a:latin typeface="Cambria"/>
              <a:cs typeface="Cambria"/>
            </a:endParaRPr>
          </a:p>
          <a:p>
            <a:pPr marL="436245" marR="277495" indent="-344805">
              <a:lnSpc>
                <a:spcPct val="100000"/>
              </a:lnSpc>
              <a:buFont typeface="Arial"/>
              <a:buChar char="•"/>
              <a:tabLst>
                <a:tab pos="436245" algn="l"/>
                <a:tab pos="436880" algn="l"/>
              </a:tabLst>
            </a:pPr>
            <a:r>
              <a:rPr lang="es-PE" b="1" spc="-10" dirty="0">
                <a:latin typeface="Cambria"/>
                <a:cs typeface="Cambria"/>
              </a:rPr>
              <a:t>Cubrir nariz </a:t>
            </a:r>
            <a:r>
              <a:rPr lang="es-PE" b="1" spc="-5" dirty="0">
                <a:latin typeface="Cambria"/>
                <a:cs typeface="Cambria"/>
              </a:rPr>
              <a:t>y </a:t>
            </a:r>
            <a:r>
              <a:rPr lang="es-PE" b="1" spc="-10" dirty="0">
                <a:latin typeface="Cambria"/>
                <a:cs typeface="Cambria"/>
              </a:rPr>
              <a:t>boca </a:t>
            </a:r>
            <a:r>
              <a:rPr lang="es-PE" b="1" spc="-15" dirty="0">
                <a:latin typeface="Cambria"/>
                <a:cs typeface="Cambria"/>
              </a:rPr>
              <a:t>al toser </a:t>
            </a:r>
            <a:r>
              <a:rPr lang="es-PE" b="1" spc="-5" dirty="0">
                <a:latin typeface="Cambria"/>
                <a:cs typeface="Cambria"/>
              </a:rPr>
              <a:t>o  </a:t>
            </a:r>
            <a:r>
              <a:rPr lang="es-PE" b="1" spc="-10" dirty="0">
                <a:latin typeface="Cambria"/>
                <a:cs typeface="Cambria"/>
              </a:rPr>
              <a:t>estornudar</a:t>
            </a:r>
            <a:endParaRPr lang="es-PE" dirty="0">
              <a:latin typeface="Cambria"/>
              <a:cs typeface="Cambria"/>
            </a:endParaRPr>
          </a:p>
          <a:p>
            <a:pPr marL="436245" indent="-345440">
              <a:lnSpc>
                <a:spcPct val="100000"/>
              </a:lnSpc>
              <a:buFont typeface="Arial"/>
              <a:buChar char="•"/>
              <a:tabLst>
                <a:tab pos="436245" algn="l"/>
                <a:tab pos="436880" algn="l"/>
              </a:tabLst>
            </a:pPr>
            <a:r>
              <a:rPr lang="es-PE" b="1" spc="-10" dirty="0">
                <a:latin typeface="Cambria"/>
                <a:cs typeface="Cambria"/>
              </a:rPr>
              <a:t>No</a:t>
            </a:r>
            <a:r>
              <a:rPr lang="es-PE" b="1" dirty="0">
                <a:latin typeface="Cambria"/>
                <a:cs typeface="Cambria"/>
              </a:rPr>
              <a:t> </a:t>
            </a:r>
            <a:r>
              <a:rPr lang="es-PE" b="1" spc="-5" dirty="0">
                <a:latin typeface="Cambria"/>
                <a:cs typeface="Cambria"/>
              </a:rPr>
              <a:t>escupir</a:t>
            </a:r>
            <a:endParaRPr lang="es-PE" dirty="0">
              <a:latin typeface="Cambria"/>
              <a:cs typeface="Cambria"/>
            </a:endParaRPr>
          </a:p>
          <a:p>
            <a:pPr marL="436245" indent="-345440">
              <a:lnSpc>
                <a:spcPct val="100000"/>
              </a:lnSpc>
              <a:buFont typeface="Arial"/>
              <a:buChar char="•"/>
              <a:tabLst>
                <a:tab pos="436245" algn="l"/>
                <a:tab pos="436880" algn="l"/>
              </a:tabLst>
            </a:pPr>
            <a:r>
              <a:rPr lang="es-PE" b="1" spc="-10" dirty="0">
                <a:latin typeface="Cambria"/>
                <a:cs typeface="Cambria"/>
              </a:rPr>
              <a:t>No </a:t>
            </a:r>
            <a:r>
              <a:rPr lang="es-PE" b="1" spc="-15" dirty="0">
                <a:latin typeface="Cambria"/>
                <a:cs typeface="Cambria"/>
              </a:rPr>
              <a:t>tocarse </a:t>
            </a:r>
            <a:r>
              <a:rPr lang="es-PE" b="1" dirty="0">
                <a:latin typeface="Cambria"/>
                <a:cs typeface="Cambria"/>
              </a:rPr>
              <a:t>la </a:t>
            </a:r>
            <a:r>
              <a:rPr lang="es-PE" b="1" spc="-15" dirty="0">
                <a:latin typeface="Cambria"/>
                <a:cs typeface="Cambria"/>
              </a:rPr>
              <a:t>cara con</a:t>
            </a:r>
            <a:r>
              <a:rPr lang="es-PE" b="1" spc="114" dirty="0">
                <a:latin typeface="Cambria"/>
                <a:cs typeface="Cambria"/>
              </a:rPr>
              <a:t> </a:t>
            </a:r>
            <a:r>
              <a:rPr lang="es-PE" b="1" spc="-10" dirty="0">
                <a:latin typeface="Cambria"/>
                <a:cs typeface="Cambria"/>
              </a:rPr>
              <a:t>las</a:t>
            </a:r>
            <a:endParaRPr lang="es-PE" dirty="0">
              <a:latin typeface="Cambria"/>
              <a:cs typeface="Cambria"/>
            </a:endParaRPr>
          </a:p>
          <a:p>
            <a:pPr marL="436245">
              <a:lnSpc>
                <a:spcPct val="100000"/>
              </a:lnSpc>
              <a:spcBef>
                <a:spcPts val="5"/>
              </a:spcBef>
            </a:pPr>
            <a:r>
              <a:rPr lang="es-PE" b="1" spc="-10" dirty="0">
                <a:latin typeface="Cambria"/>
                <a:cs typeface="Cambria"/>
              </a:rPr>
              <a:t>manos</a:t>
            </a:r>
            <a:r>
              <a:rPr lang="es-PE" b="1" spc="30" dirty="0">
                <a:latin typeface="Cambria"/>
                <a:cs typeface="Cambria"/>
              </a:rPr>
              <a:t> </a:t>
            </a:r>
            <a:r>
              <a:rPr lang="es-PE" b="1" spc="-5" dirty="0">
                <a:latin typeface="Cambria"/>
                <a:cs typeface="Cambria"/>
              </a:rPr>
              <a:t>sucias</a:t>
            </a:r>
            <a:endParaRPr lang="es-PE" dirty="0">
              <a:latin typeface="Cambria"/>
              <a:cs typeface="Cambria"/>
            </a:endParaRPr>
          </a:p>
          <a:p>
            <a:pPr marL="344170" marR="660400" indent="-344170">
              <a:lnSpc>
                <a:spcPct val="100000"/>
              </a:lnSpc>
              <a:buFont typeface="Arial"/>
              <a:buChar char="•"/>
              <a:tabLst>
                <a:tab pos="344170" algn="l"/>
                <a:tab pos="436880" algn="l"/>
              </a:tabLst>
            </a:pPr>
            <a:r>
              <a:rPr lang="es-PE" b="1" spc="-10" dirty="0">
                <a:latin typeface="Cambria"/>
                <a:cs typeface="Cambria"/>
              </a:rPr>
              <a:t>Desinfectar </a:t>
            </a:r>
            <a:r>
              <a:rPr lang="es-PE" b="1" spc="-5" dirty="0">
                <a:latin typeface="Cambria"/>
                <a:cs typeface="Cambria"/>
              </a:rPr>
              <a:t>superficies</a:t>
            </a:r>
            <a:r>
              <a:rPr lang="es-PE" b="1" spc="40" dirty="0">
                <a:latin typeface="Cambria"/>
                <a:cs typeface="Cambria"/>
              </a:rPr>
              <a:t> </a:t>
            </a:r>
            <a:r>
              <a:rPr lang="es-PE" b="1" spc="-5" dirty="0">
                <a:latin typeface="Cambria"/>
                <a:cs typeface="Cambria"/>
              </a:rPr>
              <a:t>y</a:t>
            </a:r>
            <a:endParaRPr lang="es-PE" dirty="0">
              <a:latin typeface="Cambria"/>
              <a:cs typeface="Cambria"/>
            </a:endParaRPr>
          </a:p>
          <a:p>
            <a:pPr marR="678180" algn="ctr">
              <a:lnSpc>
                <a:spcPct val="100000"/>
              </a:lnSpc>
            </a:pPr>
            <a:r>
              <a:rPr lang="es-PE" b="1" spc="-15" dirty="0">
                <a:latin typeface="Cambria"/>
                <a:cs typeface="Cambria"/>
              </a:rPr>
              <a:t>objetos </a:t>
            </a:r>
            <a:r>
              <a:rPr lang="es-PE" b="1" dirty="0">
                <a:latin typeface="Cambria"/>
                <a:cs typeface="Cambria"/>
              </a:rPr>
              <a:t>de </a:t>
            </a:r>
            <a:r>
              <a:rPr lang="es-PE" b="1" spc="-5" dirty="0">
                <a:latin typeface="Cambria"/>
                <a:cs typeface="Cambria"/>
              </a:rPr>
              <a:t>uso</a:t>
            </a:r>
            <a:r>
              <a:rPr lang="es-PE" b="1" spc="15" dirty="0">
                <a:latin typeface="Cambria"/>
                <a:cs typeface="Cambria"/>
              </a:rPr>
              <a:t> </a:t>
            </a:r>
            <a:r>
              <a:rPr lang="es-PE" b="1" spc="-10" dirty="0">
                <a:latin typeface="Cambria"/>
                <a:cs typeface="Cambria"/>
              </a:rPr>
              <a:t>común</a:t>
            </a:r>
            <a:endParaRPr lang="es-PE" dirty="0">
              <a:latin typeface="Cambria"/>
              <a:cs typeface="Cambria"/>
            </a:endParaRPr>
          </a:p>
          <a:p>
            <a:pPr marL="436245" indent="-345440">
              <a:lnSpc>
                <a:spcPct val="100000"/>
              </a:lnSpc>
              <a:buFont typeface="Arial"/>
              <a:buChar char="•"/>
              <a:tabLst>
                <a:tab pos="436245" algn="l"/>
                <a:tab pos="436880" algn="l"/>
              </a:tabLst>
            </a:pPr>
            <a:r>
              <a:rPr lang="es-PE" b="1" spc="-25" dirty="0">
                <a:latin typeface="Cambria"/>
                <a:cs typeface="Cambria"/>
              </a:rPr>
              <a:t>Ventilar</a:t>
            </a:r>
            <a:endParaRPr lang="es-PE" dirty="0"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0"/>
          <p:cNvSpPr txBox="1">
            <a:spLocks noGrp="1"/>
          </p:cNvSpPr>
          <p:nvPr>
            <p:ph type="subTitle" idx="1"/>
          </p:nvPr>
        </p:nvSpPr>
        <p:spPr>
          <a:xfrm>
            <a:off x="713175" y="2114900"/>
            <a:ext cx="3858900" cy="23547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PE" sz="2400" dirty="0" smtClean="0"/>
              <a:t>Conjunto de medidas que tienen por objetivo disminuir el riesgo de transmisión de patógenos durante la atenciones salud provenientes de sangre y/o fluidos.</a:t>
            </a:r>
            <a:endParaRPr sz="2400" dirty="0"/>
          </a:p>
        </p:txBody>
      </p:sp>
      <p:sp>
        <p:nvSpPr>
          <p:cNvPr id="267" name="Google Shape;267;p30"/>
          <p:cNvSpPr txBox="1">
            <a:spLocks noGrp="1"/>
          </p:cNvSpPr>
          <p:nvPr>
            <p:ph type="ctrTitle"/>
          </p:nvPr>
        </p:nvSpPr>
        <p:spPr>
          <a:xfrm>
            <a:off x="1127050" y="513058"/>
            <a:ext cx="6439501" cy="95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 smtClean="0"/>
              <a:t>PRECAUCIONES ESTANDARES</a:t>
            </a:r>
            <a:endParaRPr dirty="0"/>
          </a:p>
        </p:txBody>
      </p:sp>
      <p:grpSp>
        <p:nvGrpSpPr>
          <p:cNvPr id="268" name="Google Shape;268;p30"/>
          <p:cNvGrpSpPr/>
          <p:nvPr/>
        </p:nvGrpSpPr>
        <p:grpSpPr>
          <a:xfrm>
            <a:off x="6186996" y="2508625"/>
            <a:ext cx="1916908" cy="1916908"/>
            <a:chOff x="6186996" y="2375625"/>
            <a:chExt cx="1916908" cy="1916908"/>
          </a:xfrm>
        </p:grpSpPr>
        <p:sp>
          <p:nvSpPr>
            <p:cNvPr id="269" name="Google Shape;269;p30"/>
            <p:cNvSpPr/>
            <p:nvPr/>
          </p:nvSpPr>
          <p:spPr>
            <a:xfrm>
              <a:off x="6549650" y="2738275"/>
              <a:ext cx="1191600" cy="119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70" name="Google Shape;270;p30"/>
            <p:cNvCxnSpPr>
              <a:stCxn id="269" idx="0"/>
              <a:endCxn id="271" idx="4"/>
            </p:cNvCxnSpPr>
            <p:nvPr/>
          </p:nvCxnSpPr>
          <p:spPr>
            <a:xfrm rot="10800000">
              <a:off x="7145450" y="2530975"/>
              <a:ext cx="0" cy="207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71" name="Google Shape;271;p30"/>
            <p:cNvSpPr/>
            <p:nvPr/>
          </p:nvSpPr>
          <p:spPr>
            <a:xfrm>
              <a:off x="7067750" y="2375625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72" name="Google Shape;272;p30"/>
            <p:cNvCxnSpPr>
              <a:stCxn id="273" idx="0"/>
            </p:cNvCxnSpPr>
            <p:nvPr/>
          </p:nvCxnSpPr>
          <p:spPr>
            <a:xfrm rot="10800000">
              <a:off x="7145450" y="3929833"/>
              <a:ext cx="0" cy="2073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73" name="Google Shape;273;p30"/>
            <p:cNvSpPr/>
            <p:nvPr/>
          </p:nvSpPr>
          <p:spPr>
            <a:xfrm>
              <a:off x="7067750" y="4137133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74" name="Google Shape;274;p30"/>
            <p:cNvCxnSpPr>
              <a:stCxn id="269" idx="2"/>
              <a:endCxn id="275" idx="4"/>
            </p:cNvCxnSpPr>
            <p:nvPr/>
          </p:nvCxnSpPr>
          <p:spPr>
            <a:xfrm rot="10800000">
              <a:off x="6342350" y="3334075"/>
              <a:ext cx="20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75" name="Google Shape;275;p30"/>
            <p:cNvSpPr/>
            <p:nvPr/>
          </p:nvSpPr>
          <p:spPr>
            <a:xfrm rot="-5400000">
              <a:off x="6186996" y="3256379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76" name="Google Shape;276;p30"/>
            <p:cNvCxnSpPr>
              <a:stCxn id="277" idx="0"/>
              <a:endCxn id="269" idx="6"/>
            </p:cNvCxnSpPr>
            <p:nvPr/>
          </p:nvCxnSpPr>
          <p:spPr>
            <a:xfrm rot="10800000">
              <a:off x="7741204" y="3334079"/>
              <a:ext cx="207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77" name="Google Shape;277;p30"/>
            <p:cNvSpPr/>
            <p:nvPr/>
          </p:nvSpPr>
          <p:spPr>
            <a:xfrm rot="-5400000">
              <a:off x="7948504" y="3256379"/>
              <a:ext cx="155400" cy="1554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78" name="Google Shape;278;p30"/>
            <p:cNvCxnSpPr>
              <a:endCxn id="279" idx="4"/>
            </p:cNvCxnSpPr>
            <p:nvPr/>
          </p:nvCxnSpPr>
          <p:spPr>
            <a:xfrm rot="10800000">
              <a:off x="6577478" y="2766192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79" name="Google Shape;279;p30"/>
            <p:cNvSpPr/>
            <p:nvPr/>
          </p:nvSpPr>
          <p:spPr>
            <a:xfrm rot="-2700000">
              <a:off x="6444938" y="2633652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80" name="Google Shape;280;p30"/>
            <p:cNvCxnSpPr>
              <a:stCxn id="281" idx="0"/>
            </p:cNvCxnSpPr>
            <p:nvPr/>
          </p:nvCxnSpPr>
          <p:spPr>
            <a:xfrm rot="10800000">
              <a:off x="7566553" y="3755266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1" name="Google Shape;281;p30"/>
            <p:cNvSpPr/>
            <p:nvPr/>
          </p:nvSpPr>
          <p:spPr>
            <a:xfrm rot="-2700000">
              <a:off x="7690512" y="3879226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82" name="Google Shape;282;p30"/>
            <p:cNvCxnSpPr>
              <a:endCxn id="283" idx="4"/>
            </p:cNvCxnSpPr>
            <p:nvPr/>
          </p:nvCxnSpPr>
          <p:spPr>
            <a:xfrm flipH="1">
              <a:off x="6577563" y="3755351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3" name="Google Shape;283;p30"/>
            <p:cNvSpPr/>
            <p:nvPr/>
          </p:nvSpPr>
          <p:spPr>
            <a:xfrm rot="-8100000">
              <a:off x="6445023" y="3879310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84" name="Google Shape;284;p30"/>
            <p:cNvCxnSpPr>
              <a:stCxn id="285" idx="0"/>
            </p:cNvCxnSpPr>
            <p:nvPr/>
          </p:nvCxnSpPr>
          <p:spPr>
            <a:xfrm flipH="1">
              <a:off x="7566637" y="2766276"/>
              <a:ext cx="146700" cy="146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5" name="Google Shape;285;p30"/>
            <p:cNvSpPr/>
            <p:nvPr/>
          </p:nvSpPr>
          <p:spPr>
            <a:xfrm rot="-8100000">
              <a:off x="7690597" y="2633736"/>
              <a:ext cx="155281" cy="155281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0"/>
            <p:cNvSpPr/>
            <p:nvPr/>
          </p:nvSpPr>
          <p:spPr>
            <a:xfrm rot="-5400000">
              <a:off x="6794004" y="3256379"/>
              <a:ext cx="155400" cy="15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0"/>
            <p:cNvSpPr/>
            <p:nvPr/>
          </p:nvSpPr>
          <p:spPr>
            <a:xfrm rot="-5400000">
              <a:off x="7371252" y="3334077"/>
              <a:ext cx="77700" cy="77700"/>
            </a:xfrm>
            <a:prstGeom prst="ellipse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0"/>
            <p:cNvSpPr/>
            <p:nvPr/>
          </p:nvSpPr>
          <p:spPr>
            <a:xfrm rot="-5400000">
              <a:off x="7106602" y="2971452"/>
              <a:ext cx="77700" cy="7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30"/>
          <p:cNvGrpSpPr/>
          <p:nvPr/>
        </p:nvGrpSpPr>
        <p:grpSpPr>
          <a:xfrm>
            <a:off x="7942514" y="2247857"/>
            <a:ext cx="429112" cy="429112"/>
            <a:chOff x="7942514" y="2247857"/>
            <a:chExt cx="429112" cy="429112"/>
          </a:xfrm>
        </p:grpSpPr>
        <p:sp>
          <p:nvSpPr>
            <p:cNvPr id="290" name="Google Shape;290;p30"/>
            <p:cNvSpPr/>
            <p:nvPr/>
          </p:nvSpPr>
          <p:spPr>
            <a:xfrm rot="8100000">
              <a:off x="8023676" y="2329045"/>
              <a:ext cx="266764" cy="266764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91" name="Google Shape;291;p30"/>
            <p:cNvCxnSpPr>
              <a:stCxn id="290" idx="0"/>
              <a:endCxn id="292" idx="4"/>
            </p:cNvCxnSpPr>
            <p:nvPr/>
          </p:nvCxnSpPr>
          <p:spPr>
            <a:xfrm>
              <a:off x="8251372" y="2556742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2" name="Google Shape;292;p30"/>
            <p:cNvSpPr/>
            <p:nvPr/>
          </p:nvSpPr>
          <p:spPr>
            <a:xfrm rot="8100000">
              <a:off x="8279085" y="2584455"/>
              <a:ext cx="34789" cy="34789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93" name="Google Shape;293;p30"/>
            <p:cNvCxnSpPr>
              <a:stCxn id="294" idx="0"/>
            </p:cNvCxnSpPr>
            <p:nvPr/>
          </p:nvCxnSpPr>
          <p:spPr>
            <a:xfrm>
              <a:off x="8029933" y="2335303"/>
              <a:ext cx="33000" cy="33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4" name="Google Shape;294;p30"/>
            <p:cNvSpPr/>
            <p:nvPr/>
          </p:nvSpPr>
          <p:spPr>
            <a:xfrm rot="8100000">
              <a:off x="8000239" y="2305608"/>
              <a:ext cx="34789" cy="34789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95" name="Google Shape;295;p30"/>
            <p:cNvCxnSpPr>
              <a:stCxn id="290" idx="2"/>
              <a:endCxn id="296" idx="4"/>
            </p:cNvCxnSpPr>
            <p:nvPr/>
          </p:nvCxnSpPr>
          <p:spPr>
            <a:xfrm rot="10800000" flipH="1">
              <a:off x="8251372" y="2335412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6" name="Google Shape;296;p30"/>
            <p:cNvSpPr/>
            <p:nvPr/>
          </p:nvSpPr>
          <p:spPr>
            <a:xfrm rot="2700000">
              <a:off x="8279085" y="2305608"/>
              <a:ext cx="34789" cy="34789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97" name="Google Shape;297;p30"/>
            <p:cNvCxnSpPr>
              <a:stCxn id="298" idx="0"/>
              <a:endCxn id="290" idx="6"/>
            </p:cNvCxnSpPr>
            <p:nvPr/>
          </p:nvCxnSpPr>
          <p:spPr>
            <a:xfrm rot="10800000" flipH="1">
              <a:off x="8029933" y="2556849"/>
              <a:ext cx="32700" cy="327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8" name="Google Shape;298;p30"/>
            <p:cNvSpPr/>
            <p:nvPr/>
          </p:nvSpPr>
          <p:spPr>
            <a:xfrm rot="2700000">
              <a:off x="8000239" y="2584455"/>
              <a:ext cx="34789" cy="34789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99" name="Google Shape;299;p30"/>
            <p:cNvCxnSpPr>
              <a:endCxn id="300" idx="4"/>
            </p:cNvCxnSpPr>
            <p:nvPr/>
          </p:nvCxnSpPr>
          <p:spPr>
            <a:xfrm>
              <a:off x="8290663" y="2462413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0" name="Google Shape;300;p30"/>
            <p:cNvSpPr/>
            <p:nvPr/>
          </p:nvSpPr>
          <p:spPr>
            <a:xfrm rot="5400000">
              <a:off x="8336863" y="2445031"/>
              <a:ext cx="34763" cy="3476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01" name="Google Shape;301;p30"/>
            <p:cNvCxnSpPr>
              <a:stCxn id="302" idx="0"/>
            </p:cNvCxnSpPr>
            <p:nvPr/>
          </p:nvCxnSpPr>
          <p:spPr>
            <a:xfrm>
              <a:off x="7977277" y="2462413"/>
              <a:ext cx="4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2" name="Google Shape;302;p30"/>
            <p:cNvSpPr/>
            <p:nvPr/>
          </p:nvSpPr>
          <p:spPr>
            <a:xfrm rot="5400000">
              <a:off x="7942514" y="2445031"/>
              <a:ext cx="34763" cy="3476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8139662" y="2247857"/>
              <a:ext cx="34763" cy="3476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8139662" y="2642206"/>
              <a:ext cx="34763" cy="34763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0"/>
            <p:cNvSpPr/>
            <p:nvPr/>
          </p:nvSpPr>
          <p:spPr>
            <a:xfrm rot="2700000">
              <a:off x="8182996" y="2401697"/>
              <a:ext cx="34789" cy="3478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0"/>
            <p:cNvSpPr/>
            <p:nvPr/>
          </p:nvSpPr>
          <p:spPr>
            <a:xfrm rot="2700000">
              <a:off x="8100315" y="2489473"/>
              <a:ext cx="17395" cy="1739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0"/>
            <p:cNvSpPr/>
            <p:nvPr/>
          </p:nvSpPr>
          <p:spPr>
            <a:xfrm rot="2700000">
              <a:off x="8199613" y="2504983"/>
              <a:ext cx="17395" cy="173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08" name="Google Shape;308;p30"/>
            <p:cNvCxnSpPr>
              <a:stCxn id="303" idx="4"/>
              <a:endCxn id="290" idx="3"/>
            </p:cNvCxnSpPr>
            <p:nvPr/>
          </p:nvCxnSpPr>
          <p:spPr>
            <a:xfrm>
              <a:off x="8157043" y="2282620"/>
              <a:ext cx="0" cy="46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30"/>
            <p:cNvCxnSpPr>
              <a:stCxn id="304" idx="0"/>
              <a:endCxn id="290" idx="7"/>
            </p:cNvCxnSpPr>
            <p:nvPr/>
          </p:nvCxnSpPr>
          <p:spPr>
            <a:xfrm rot="10800000">
              <a:off x="8157043" y="2595706"/>
              <a:ext cx="0" cy="46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PE" dirty="0" smtClean="0"/>
              <a:t>Gestión de salud</a:t>
            </a:r>
            <a:endParaRPr lang="es-PE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4593" y="1288626"/>
            <a:ext cx="7674600" cy="3144900"/>
          </a:xfrm>
        </p:spPr>
        <p:txBody>
          <a:bodyPr/>
          <a:lstStyle/>
          <a:p>
            <a:endParaRPr lang="es-PE" dirty="0"/>
          </a:p>
        </p:txBody>
      </p:sp>
      <p:sp>
        <p:nvSpPr>
          <p:cNvPr id="4" name="object 2"/>
          <p:cNvSpPr/>
          <p:nvPr/>
        </p:nvSpPr>
        <p:spPr>
          <a:xfrm>
            <a:off x="634593" y="1298013"/>
            <a:ext cx="3121458" cy="3566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4"/>
          <p:cNvGrpSpPr/>
          <p:nvPr/>
        </p:nvGrpSpPr>
        <p:grpSpPr>
          <a:xfrm>
            <a:off x="4723840" y="1231583"/>
            <a:ext cx="3683285" cy="3699108"/>
            <a:chOff x="4114800" y="2203704"/>
            <a:chExt cx="4526280" cy="4526280"/>
          </a:xfrm>
        </p:grpSpPr>
        <p:sp>
          <p:nvSpPr>
            <p:cNvPr id="20" name="object 5"/>
            <p:cNvSpPr/>
            <p:nvPr/>
          </p:nvSpPr>
          <p:spPr>
            <a:xfrm>
              <a:off x="4114800" y="2203704"/>
              <a:ext cx="4526280" cy="4526280"/>
            </a:xfrm>
            <a:custGeom>
              <a:avLst/>
              <a:gdLst/>
              <a:ahLst/>
              <a:cxnLst/>
              <a:rect l="l" t="t" r="r" b="b"/>
              <a:pathLst>
                <a:path w="4526280" h="4526280">
                  <a:moveTo>
                    <a:pt x="2263140" y="0"/>
                  </a:moveTo>
                  <a:lnTo>
                    <a:pt x="2082038" y="226313"/>
                  </a:lnTo>
                  <a:lnTo>
                    <a:pt x="2217928" y="226313"/>
                  </a:lnTo>
                  <a:lnTo>
                    <a:pt x="2217928" y="2217928"/>
                  </a:lnTo>
                  <a:lnTo>
                    <a:pt x="226313" y="2217928"/>
                  </a:lnTo>
                  <a:lnTo>
                    <a:pt x="226313" y="2082038"/>
                  </a:lnTo>
                  <a:lnTo>
                    <a:pt x="0" y="2263140"/>
                  </a:lnTo>
                  <a:lnTo>
                    <a:pt x="226313" y="2444242"/>
                  </a:lnTo>
                  <a:lnTo>
                    <a:pt x="226313" y="2308352"/>
                  </a:lnTo>
                  <a:lnTo>
                    <a:pt x="2217928" y="2308352"/>
                  </a:lnTo>
                  <a:lnTo>
                    <a:pt x="2217928" y="4299966"/>
                  </a:lnTo>
                  <a:lnTo>
                    <a:pt x="2082038" y="4299966"/>
                  </a:lnTo>
                  <a:lnTo>
                    <a:pt x="2263140" y="4526280"/>
                  </a:lnTo>
                  <a:lnTo>
                    <a:pt x="2444242" y="4299966"/>
                  </a:lnTo>
                  <a:lnTo>
                    <a:pt x="2308352" y="4299966"/>
                  </a:lnTo>
                  <a:lnTo>
                    <a:pt x="2308352" y="2308352"/>
                  </a:lnTo>
                  <a:lnTo>
                    <a:pt x="4299966" y="2308352"/>
                  </a:lnTo>
                  <a:lnTo>
                    <a:pt x="4299966" y="2444242"/>
                  </a:lnTo>
                  <a:lnTo>
                    <a:pt x="4526280" y="2263140"/>
                  </a:lnTo>
                  <a:lnTo>
                    <a:pt x="4299966" y="2082038"/>
                  </a:lnTo>
                  <a:lnTo>
                    <a:pt x="4299966" y="2217928"/>
                  </a:lnTo>
                  <a:lnTo>
                    <a:pt x="2308352" y="2217928"/>
                  </a:lnTo>
                  <a:lnTo>
                    <a:pt x="2308352" y="226313"/>
                  </a:lnTo>
                  <a:lnTo>
                    <a:pt x="2444242" y="226313"/>
                  </a:lnTo>
                  <a:lnTo>
                    <a:pt x="2263140" y="0"/>
                  </a:lnTo>
                  <a:close/>
                </a:path>
              </a:pathLst>
            </a:custGeom>
            <a:solidFill>
              <a:srgbClr val="E8D0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6"/>
            <p:cNvSpPr/>
            <p:nvPr/>
          </p:nvSpPr>
          <p:spPr>
            <a:xfrm>
              <a:off x="4410456" y="2499360"/>
              <a:ext cx="1811020" cy="1811020"/>
            </a:xfrm>
            <a:custGeom>
              <a:avLst/>
              <a:gdLst/>
              <a:ahLst/>
              <a:cxnLst/>
              <a:rect l="l" t="t" r="r" b="b"/>
              <a:pathLst>
                <a:path w="1811020" h="1811020">
                  <a:moveTo>
                    <a:pt x="1508760" y="0"/>
                  </a:moveTo>
                  <a:lnTo>
                    <a:pt x="301752" y="0"/>
                  </a:lnTo>
                  <a:lnTo>
                    <a:pt x="252813" y="3950"/>
                  </a:lnTo>
                  <a:lnTo>
                    <a:pt x="206386" y="15386"/>
                  </a:lnTo>
                  <a:lnTo>
                    <a:pt x="163092" y="33686"/>
                  </a:lnTo>
                  <a:lnTo>
                    <a:pt x="123553" y="58228"/>
                  </a:lnTo>
                  <a:lnTo>
                    <a:pt x="88392" y="88392"/>
                  </a:lnTo>
                  <a:lnTo>
                    <a:pt x="58228" y="123553"/>
                  </a:lnTo>
                  <a:lnTo>
                    <a:pt x="33686" y="163092"/>
                  </a:lnTo>
                  <a:lnTo>
                    <a:pt x="15386" y="206386"/>
                  </a:lnTo>
                  <a:lnTo>
                    <a:pt x="3950" y="252813"/>
                  </a:lnTo>
                  <a:lnTo>
                    <a:pt x="0" y="301751"/>
                  </a:lnTo>
                  <a:lnTo>
                    <a:pt x="0" y="1508759"/>
                  </a:lnTo>
                  <a:lnTo>
                    <a:pt x="3950" y="1557698"/>
                  </a:lnTo>
                  <a:lnTo>
                    <a:pt x="15386" y="1604125"/>
                  </a:lnTo>
                  <a:lnTo>
                    <a:pt x="33686" y="1647419"/>
                  </a:lnTo>
                  <a:lnTo>
                    <a:pt x="58228" y="1686958"/>
                  </a:lnTo>
                  <a:lnTo>
                    <a:pt x="88392" y="1722120"/>
                  </a:lnTo>
                  <a:lnTo>
                    <a:pt x="123553" y="1752283"/>
                  </a:lnTo>
                  <a:lnTo>
                    <a:pt x="163092" y="1776825"/>
                  </a:lnTo>
                  <a:lnTo>
                    <a:pt x="206386" y="1795125"/>
                  </a:lnTo>
                  <a:lnTo>
                    <a:pt x="252813" y="1806561"/>
                  </a:lnTo>
                  <a:lnTo>
                    <a:pt x="301752" y="1810512"/>
                  </a:lnTo>
                  <a:lnTo>
                    <a:pt x="1508760" y="1810512"/>
                  </a:lnTo>
                  <a:lnTo>
                    <a:pt x="1557698" y="1806561"/>
                  </a:lnTo>
                  <a:lnTo>
                    <a:pt x="1604125" y="1795125"/>
                  </a:lnTo>
                  <a:lnTo>
                    <a:pt x="1647419" y="1776825"/>
                  </a:lnTo>
                  <a:lnTo>
                    <a:pt x="1686958" y="1752283"/>
                  </a:lnTo>
                  <a:lnTo>
                    <a:pt x="1722119" y="1722120"/>
                  </a:lnTo>
                  <a:lnTo>
                    <a:pt x="1752283" y="1686958"/>
                  </a:lnTo>
                  <a:lnTo>
                    <a:pt x="1776825" y="1647419"/>
                  </a:lnTo>
                  <a:lnTo>
                    <a:pt x="1795125" y="1604125"/>
                  </a:lnTo>
                  <a:lnTo>
                    <a:pt x="1806561" y="1557698"/>
                  </a:lnTo>
                  <a:lnTo>
                    <a:pt x="1810512" y="1508759"/>
                  </a:lnTo>
                  <a:lnTo>
                    <a:pt x="1810512" y="301751"/>
                  </a:lnTo>
                  <a:lnTo>
                    <a:pt x="1806561" y="252813"/>
                  </a:lnTo>
                  <a:lnTo>
                    <a:pt x="1795125" y="206386"/>
                  </a:lnTo>
                  <a:lnTo>
                    <a:pt x="1776825" y="163092"/>
                  </a:lnTo>
                  <a:lnTo>
                    <a:pt x="1752283" y="123553"/>
                  </a:lnTo>
                  <a:lnTo>
                    <a:pt x="1722119" y="88392"/>
                  </a:lnTo>
                  <a:lnTo>
                    <a:pt x="1686958" y="58228"/>
                  </a:lnTo>
                  <a:lnTo>
                    <a:pt x="1647419" y="33686"/>
                  </a:lnTo>
                  <a:lnTo>
                    <a:pt x="1604125" y="15386"/>
                  </a:lnTo>
                  <a:lnTo>
                    <a:pt x="1557698" y="3950"/>
                  </a:lnTo>
                  <a:lnTo>
                    <a:pt x="150876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7"/>
            <p:cNvSpPr/>
            <p:nvPr/>
          </p:nvSpPr>
          <p:spPr>
            <a:xfrm>
              <a:off x="4410456" y="2499360"/>
              <a:ext cx="1811020" cy="1811020"/>
            </a:xfrm>
            <a:custGeom>
              <a:avLst/>
              <a:gdLst/>
              <a:ahLst/>
              <a:cxnLst/>
              <a:rect l="l" t="t" r="r" b="b"/>
              <a:pathLst>
                <a:path w="1811020" h="1811020">
                  <a:moveTo>
                    <a:pt x="0" y="301751"/>
                  </a:moveTo>
                  <a:lnTo>
                    <a:pt x="3950" y="252813"/>
                  </a:lnTo>
                  <a:lnTo>
                    <a:pt x="15386" y="206386"/>
                  </a:lnTo>
                  <a:lnTo>
                    <a:pt x="33686" y="163092"/>
                  </a:lnTo>
                  <a:lnTo>
                    <a:pt x="58228" y="123553"/>
                  </a:lnTo>
                  <a:lnTo>
                    <a:pt x="88392" y="88392"/>
                  </a:lnTo>
                  <a:lnTo>
                    <a:pt x="123553" y="58228"/>
                  </a:lnTo>
                  <a:lnTo>
                    <a:pt x="163092" y="33686"/>
                  </a:lnTo>
                  <a:lnTo>
                    <a:pt x="206386" y="15386"/>
                  </a:lnTo>
                  <a:lnTo>
                    <a:pt x="252813" y="3950"/>
                  </a:lnTo>
                  <a:lnTo>
                    <a:pt x="301752" y="0"/>
                  </a:lnTo>
                  <a:lnTo>
                    <a:pt x="1508760" y="0"/>
                  </a:lnTo>
                  <a:lnTo>
                    <a:pt x="1557698" y="3950"/>
                  </a:lnTo>
                  <a:lnTo>
                    <a:pt x="1604125" y="15386"/>
                  </a:lnTo>
                  <a:lnTo>
                    <a:pt x="1647419" y="33686"/>
                  </a:lnTo>
                  <a:lnTo>
                    <a:pt x="1686958" y="58228"/>
                  </a:lnTo>
                  <a:lnTo>
                    <a:pt x="1722119" y="88392"/>
                  </a:lnTo>
                  <a:lnTo>
                    <a:pt x="1752283" y="123553"/>
                  </a:lnTo>
                  <a:lnTo>
                    <a:pt x="1776825" y="163092"/>
                  </a:lnTo>
                  <a:lnTo>
                    <a:pt x="1795125" y="206386"/>
                  </a:lnTo>
                  <a:lnTo>
                    <a:pt x="1806561" y="252813"/>
                  </a:lnTo>
                  <a:lnTo>
                    <a:pt x="1810512" y="301751"/>
                  </a:lnTo>
                  <a:lnTo>
                    <a:pt x="1810512" y="1508759"/>
                  </a:lnTo>
                  <a:lnTo>
                    <a:pt x="1806561" y="1557698"/>
                  </a:lnTo>
                  <a:lnTo>
                    <a:pt x="1795125" y="1604125"/>
                  </a:lnTo>
                  <a:lnTo>
                    <a:pt x="1776825" y="1647419"/>
                  </a:lnTo>
                  <a:lnTo>
                    <a:pt x="1752283" y="1686958"/>
                  </a:lnTo>
                  <a:lnTo>
                    <a:pt x="1722119" y="1722120"/>
                  </a:lnTo>
                  <a:lnTo>
                    <a:pt x="1686958" y="1752283"/>
                  </a:lnTo>
                  <a:lnTo>
                    <a:pt x="1647419" y="1776825"/>
                  </a:lnTo>
                  <a:lnTo>
                    <a:pt x="1604125" y="1795125"/>
                  </a:lnTo>
                  <a:lnTo>
                    <a:pt x="1557698" y="1806561"/>
                  </a:lnTo>
                  <a:lnTo>
                    <a:pt x="1508760" y="1810512"/>
                  </a:lnTo>
                  <a:lnTo>
                    <a:pt x="301752" y="1810512"/>
                  </a:lnTo>
                  <a:lnTo>
                    <a:pt x="252813" y="1806561"/>
                  </a:lnTo>
                  <a:lnTo>
                    <a:pt x="206386" y="1795125"/>
                  </a:lnTo>
                  <a:lnTo>
                    <a:pt x="163092" y="1776825"/>
                  </a:lnTo>
                  <a:lnTo>
                    <a:pt x="123553" y="1752283"/>
                  </a:lnTo>
                  <a:lnTo>
                    <a:pt x="88392" y="1722120"/>
                  </a:lnTo>
                  <a:lnTo>
                    <a:pt x="58228" y="1686958"/>
                  </a:lnTo>
                  <a:lnTo>
                    <a:pt x="33686" y="1647419"/>
                  </a:lnTo>
                  <a:lnTo>
                    <a:pt x="15386" y="1604125"/>
                  </a:lnTo>
                  <a:lnTo>
                    <a:pt x="3950" y="1557698"/>
                  </a:lnTo>
                  <a:lnTo>
                    <a:pt x="0" y="1508759"/>
                  </a:lnTo>
                  <a:lnTo>
                    <a:pt x="0" y="301751"/>
                  </a:lnTo>
                  <a:close/>
                </a:path>
              </a:pathLst>
            </a:custGeom>
            <a:ln w="243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8"/>
          <p:cNvSpPr txBox="1"/>
          <p:nvPr/>
        </p:nvSpPr>
        <p:spPr>
          <a:xfrm>
            <a:off x="4931040" y="1794772"/>
            <a:ext cx="1540510" cy="83693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065" marR="5080" algn="ctr">
              <a:lnSpc>
                <a:spcPct val="97800"/>
              </a:lnSpc>
              <a:spcBef>
                <a:spcPts val="145"/>
              </a:spcBef>
            </a:pPr>
            <a:r>
              <a:rPr sz="1800" b="1" spc="-5" dirty="0">
                <a:solidFill>
                  <a:srgbClr val="FFFFFF"/>
                </a:solidFill>
                <a:latin typeface="+mj-lt"/>
                <a:cs typeface="Caladea"/>
              </a:rPr>
              <a:t>Identificar  </a:t>
            </a:r>
            <a:r>
              <a:rPr sz="1800" b="1" dirty="0">
                <a:solidFill>
                  <a:srgbClr val="FFFFFF"/>
                </a:solidFill>
                <a:latin typeface="+mj-lt"/>
                <a:cs typeface="Caladea"/>
              </a:rPr>
              <a:t>grupos  </a:t>
            </a:r>
            <a:r>
              <a:rPr sz="1800" b="1" spc="-5" dirty="0">
                <a:solidFill>
                  <a:srgbClr val="FFFFFF"/>
                </a:solidFill>
                <a:latin typeface="+mj-lt"/>
                <a:cs typeface="Caladea"/>
              </a:rPr>
              <a:t>v</a:t>
            </a:r>
            <a:r>
              <a:rPr sz="1800" b="1" dirty="0">
                <a:solidFill>
                  <a:srgbClr val="FFFFFF"/>
                </a:solidFill>
                <a:latin typeface="+mj-lt"/>
                <a:cs typeface="Caladea"/>
              </a:rPr>
              <a:t>u</a:t>
            </a:r>
            <a:r>
              <a:rPr sz="1800" b="1" spc="-10" dirty="0">
                <a:solidFill>
                  <a:srgbClr val="FFFFFF"/>
                </a:solidFill>
                <a:latin typeface="+mj-lt"/>
                <a:cs typeface="Caladea"/>
              </a:rPr>
              <a:t>l</a:t>
            </a:r>
            <a:r>
              <a:rPr sz="1800" b="1" spc="-15" dirty="0">
                <a:solidFill>
                  <a:srgbClr val="FFFFFF"/>
                </a:solidFill>
                <a:latin typeface="+mj-lt"/>
                <a:cs typeface="Caladea"/>
              </a:rPr>
              <a:t>n</a:t>
            </a:r>
            <a:r>
              <a:rPr sz="1800" b="1" dirty="0">
                <a:solidFill>
                  <a:srgbClr val="FFFFFF"/>
                </a:solidFill>
                <a:latin typeface="+mj-lt"/>
                <a:cs typeface="Caladea"/>
              </a:rPr>
              <a:t>e</a:t>
            </a:r>
            <a:r>
              <a:rPr sz="1800" b="1" spc="-10" dirty="0">
                <a:solidFill>
                  <a:srgbClr val="FFFFFF"/>
                </a:solidFill>
                <a:latin typeface="+mj-lt"/>
                <a:cs typeface="Caladea"/>
              </a:rPr>
              <a:t>r</a:t>
            </a:r>
            <a:r>
              <a:rPr sz="1800" b="1" spc="-5" dirty="0">
                <a:solidFill>
                  <a:srgbClr val="FFFFFF"/>
                </a:solidFill>
                <a:latin typeface="+mj-lt"/>
                <a:cs typeface="Caladea"/>
              </a:rPr>
              <a:t>a</a:t>
            </a:r>
            <a:r>
              <a:rPr sz="1800" b="1" spc="-15" dirty="0">
                <a:solidFill>
                  <a:srgbClr val="FFFFFF"/>
                </a:solidFill>
                <a:latin typeface="+mj-lt"/>
                <a:cs typeface="Caladea"/>
              </a:rPr>
              <a:t>b</a:t>
            </a:r>
            <a:r>
              <a:rPr sz="1800" b="1" spc="-10" dirty="0">
                <a:solidFill>
                  <a:srgbClr val="FFFFFF"/>
                </a:solidFill>
                <a:latin typeface="+mj-lt"/>
                <a:cs typeface="Caladea"/>
              </a:rPr>
              <a:t>les</a:t>
            </a:r>
            <a:endParaRPr sz="1800" dirty="0">
              <a:latin typeface="+mj-lt"/>
              <a:cs typeface="Caladea"/>
            </a:endParaRPr>
          </a:p>
        </p:txBody>
      </p:sp>
      <p:grpSp>
        <p:nvGrpSpPr>
          <p:cNvPr id="24" name="object 9"/>
          <p:cNvGrpSpPr/>
          <p:nvPr/>
        </p:nvGrpSpPr>
        <p:grpSpPr>
          <a:xfrm>
            <a:off x="6695445" y="1478869"/>
            <a:ext cx="1728375" cy="1391594"/>
            <a:chOff x="6525577" y="2486977"/>
            <a:chExt cx="1835785" cy="1835785"/>
          </a:xfrm>
        </p:grpSpPr>
        <p:sp>
          <p:nvSpPr>
            <p:cNvPr id="25" name="object 10"/>
            <p:cNvSpPr/>
            <p:nvPr/>
          </p:nvSpPr>
          <p:spPr>
            <a:xfrm>
              <a:off x="6537960" y="2499359"/>
              <a:ext cx="1811020" cy="1811020"/>
            </a:xfrm>
            <a:custGeom>
              <a:avLst/>
              <a:gdLst/>
              <a:ahLst/>
              <a:cxnLst/>
              <a:rect l="l" t="t" r="r" b="b"/>
              <a:pathLst>
                <a:path w="1811020" h="1811020">
                  <a:moveTo>
                    <a:pt x="1508760" y="0"/>
                  </a:moveTo>
                  <a:lnTo>
                    <a:pt x="301751" y="0"/>
                  </a:lnTo>
                  <a:lnTo>
                    <a:pt x="252813" y="3950"/>
                  </a:lnTo>
                  <a:lnTo>
                    <a:pt x="206386" y="15386"/>
                  </a:lnTo>
                  <a:lnTo>
                    <a:pt x="163092" y="33686"/>
                  </a:lnTo>
                  <a:lnTo>
                    <a:pt x="123553" y="58228"/>
                  </a:lnTo>
                  <a:lnTo>
                    <a:pt x="88392" y="88392"/>
                  </a:lnTo>
                  <a:lnTo>
                    <a:pt x="58228" y="123553"/>
                  </a:lnTo>
                  <a:lnTo>
                    <a:pt x="33686" y="163092"/>
                  </a:lnTo>
                  <a:lnTo>
                    <a:pt x="15386" y="206386"/>
                  </a:lnTo>
                  <a:lnTo>
                    <a:pt x="3950" y="252813"/>
                  </a:lnTo>
                  <a:lnTo>
                    <a:pt x="0" y="301751"/>
                  </a:lnTo>
                  <a:lnTo>
                    <a:pt x="0" y="1508759"/>
                  </a:lnTo>
                  <a:lnTo>
                    <a:pt x="3950" y="1557698"/>
                  </a:lnTo>
                  <a:lnTo>
                    <a:pt x="15386" y="1604125"/>
                  </a:lnTo>
                  <a:lnTo>
                    <a:pt x="33686" y="1647419"/>
                  </a:lnTo>
                  <a:lnTo>
                    <a:pt x="58228" y="1686958"/>
                  </a:lnTo>
                  <a:lnTo>
                    <a:pt x="88392" y="1722120"/>
                  </a:lnTo>
                  <a:lnTo>
                    <a:pt x="123553" y="1752283"/>
                  </a:lnTo>
                  <a:lnTo>
                    <a:pt x="163092" y="1776825"/>
                  </a:lnTo>
                  <a:lnTo>
                    <a:pt x="206386" y="1795125"/>
                  </a:lnTo>
                  <a:lnTo>
                    <a:pt x="252813" y="1806561"/>
                  </a:lnTo>
                  <a:lnTo>
                    <a:pt x="301751" y="1810512"/>
                  </a:lnTo>
                  <a:lnTo>
                    <a:pt x="1508760" y="1810512"/>
                  </a:lnTo>
                  <a:lnTo>
                    <a:pt x="1557698" y="1806561"/>
                  </a:lnTo>
                  <a:lnTo>
                    <a:pt x="1604125" y="1795125"/>
                  </a:lnTo>
                  <a:lnTo>
                    <a:pt x="1647419" y="1776825"/>
                  </a:lnTo>
                  <a:lnTo>
                    <a:pt x="1686958" y="1752283"/>
                  </a:lnTo>
                  <a:lnTo>
                    <a:pt x="1722119" y="1722120"/>
                  </a:lnTo>
                  <a:lnTo>
                    <a:pt x="1752283" y="1686958"/>
                  </a:lnTo>
                  <a:lnTo>
                    <a:pt x="1776825" y="1647419"/>
                  </a:lnTo>
                  <a:lnTo>
                    <a:pt x="1795125" y="1604125"/>
                  </a:lnTo>
                  <a:lnTo>
                    <a:pt x="1806561" y="1557698"/>
                  </a:lnTo>
                  <a:lnTo>
                    <a:pt x="1810512" y="1508759"/>
                  </a:lnTo>
                  <a:lnTo>
                    <a:pt x="1810512" y="301751"/>
                  </a:lnTo>
                  <a:lnTo>
                    <a:pt x="1806561" y="252813"/>
                  </a:lnTo>
                  <a:lnTo>
                    <a:pt x="1795125" y="206386"/>
                  </a:lnTo>
                  <a:lnTo>
                    <a:pt x="1776825" y="163092"/>
                  </a:lnTo>
                  <a:lnTo>
                    <a:pt x="1752283" y="123553"/>
                  </a:lnTo>
                  <a:lnTo>
                    <a:pt x="1722120" y="88392"/>
                  </a:lnTo>
                  <a:lnTo>
                    <a:pt x="1686958" y="58228"/>
                  </a:lnTo>
                  <a:lnTo>
                    <a:pt x="1647419" y="33686"/>
                  </a:lnTo>
                  <a:lnTo>
                    <a:pt x="1604125" y="15386"/>
                  </a:lnTo>
                  <a:lnTo>
                    <a:pt x="1557698" y="3950"/>
                  </a:lnTo>
                  <a:lnTo>
                    <a:pt x="1508760" y="0"/>
                  </a:lnTo>
                  <a:close/>
                </a:path>
              </a:pathLst>
            </a:custGeom>
            <a:solidFill>
              <a:srgbClr val="BD8351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26" name="object 11"/>
            <p:cNvSpPr/>
            <p:nvPr/>
          </p:nvSpPr>
          <p:spPr>
            <a:xfrm>
              <a:off x="6537960" y="2499359"/>
              <a:ext cx="1811020" cy="1811020"/>
            </a:xfrm>
            <a:custGeom>
              <a:avLst/>
              <a:gdLst/>
              <a:ahLst/>
              <a:cxnLst/>
              <a:rect l="l" t="t" r="r" b="b"/>
              <a:pathLst>
                <a:path w="1811020" h="1811020">
                  <a:moveTo>
                    <a:pt x="0" y="301751"/>
                  </a:moveTo>
                  <a:lnTo>
                    <a:pt x="3950" y="252813"/>
                  </a:lnTo>
                  <a:lnTo>
                    <a:pt x="15386" y="206386"/>
                  </a:lnTo>
                  <a:lnTo>
                    <a:pt x="33686" y="163092"/>
                  </a:lnTo>
                  <a:lnTo>
                    <a:pt x="58228" y="123553"/>
                  </a:lnTo>
                  <a:lnTo>
                    <a:pt x="88392" y="88392"/>
                  </a:lnTo>
                  <a:lnTo>
                    <a:pt x="123553" y="58228"/>
                  </a:lnTo>
                  <a:lnTo>
                    <a:pt x="163092" y="33686"/>
                  </a:lnTo>
                  <a:lnTo>
                    <a:pt x="206386" y="15386"/>
                  </a:lnTo>
                  <a:lnTo>
                    <a:pt x="252813" y="3950"/>
                  </a:lnTo>
                  <a:lnTo>
                    <a:pt x="301751" y="0"/>
                  </a:lnTo>
                  <a:lnTo>
                    <a:pt x="1508760" y="0"/>
                  </a:lnTo>
                  <a:lnTo>
                    <a:pt x="1557698" y="3950"/>
                  </a:lnTo>
                  <a:lnTo>
                    <a:pt x="1604125" y="15386"/>
                  </a:lnTo>
                  <a:lnTo>
                    <a:pt x="1647419" y="33686"/>
                  </a:lnTo>
                  <a:lnTo>
                    <a:pt x="1686958" y="58228"/>
                  </a:lnTo>
                  <a:lnTo>
                    <a:pt x="1722120" y="88392"/>
                  </a:lnTo>
                  <a:lnTo>
                    <a:pt x="1752283" y="123553"/>
                  </a:lnTo>
                  <a:lnTo>
                    <a:pt x="1776825" y="163092"/>
                  </a:lnTo>
                  <a:lnTo>
                    <a:pt x="1795125" y="206386"/>
                  </a:lnTo>
                  <a:lnTo>
                    <a:pt x="1806561" y="252813"/>
                  </a:lnTo>
                  <a:lnTo>
                    <a:pt x="1810512" y="301751"/>
                  </a:lnTo>
                  <a:lnTo>
                    <a:pt x="1810512" y="1508759"/>
                  </a:lnTo>
                  <a:lnTo>
                    <a:pt x="1806561" y="1557698"/>
                  </a:lnTo>
                  <a:lnTo>
                    <a:pt x="1795125" y="1604125"/>
                  </a:lnTo>
                  <a:lnTo>
                    <a:pt x="1776825" y="1647419"/>
                  </a:lnTo>
                  <a:lnTo>
                    <a:pt x="1752283" y="1686958"/>
                  </a:lnTo>
                  <a:lnTo>
                    <a:pt x="1722119" y="1722120"/>
                  </a:lnTo>
                  <a:lnTo>
                    <a:pt x="1686958" y="1752283"/>
                  </a:lnTo>
                  <a:lnTo>
                    <a:pt x="1647419" y="1776825"/>
                  </a:lnTo>
                  <a:lnTo>
                    <a:pt x="1604125" y="1795125"/>
                  </a:lnTo>
                  <a:lnTo>
                    <a:pt x="1557698" y="1806561"/>
                  </a:lnTo>
                  <a:lnTo>
                    <a:pt x="1508760" y="1810512"/>
                  </a:lnTo>
                  <a:lnTo>
                    <a:pt x="301751" y="1810512"/>
                  </a:lnTo>
                  <a:lnTo>
                    <a:pt x="252813" y="1806561"/>
                  </a:lnTo>
                  <a:lnTo>
                    <a:pt x="206386" y="1795125"/>
                  </a:lnTo>
                  <a:lnTo>
                    <a:pt x="163092" y="1776825"/>
                  </a:lnTo>
                  <a:lnTo>
                    <a:pt x="123553" y="1752283"/>
                  </a:lnTo>
                  <a:lnTo>
                    <a:pt x="88392" y="1722120"/>
                  </a:lnTo>
                  <a:lnTo>
                    <a:pt x="58228" y="1686958"/>
                  </a:lnTo>
                  <a:lnTo>
                    <a:pt x="33686" y="1647419"/>
                  </a:lnTo>
                  <a:lnTo>
                    <a:pt x="15386" y="1604125"/>
                  </a:lnTo>
                  <a:lnTo>
                    <a:pt x="3950" y="1557698"/>
                  </a:lnTo>
                  <a:lnTo>
                    <a:pt x="0" y="1508759"/>
                  </a:lnTo>
                  <a:lnTo>
                    <a:pt x="0" y="301751"/>
                  </a:lnTo>
                  <a:close/>
                </a:path>
              </a:pathLst>
            </a:custGeom>
            <a:ln w="243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30" name="object 12"/>
          <p:cNvSpPr txBox="1"/>
          <p:nvPr/>
        </p:nvSpPr>
        <p:spPr>
          <a:xfrm>
            <a:off x="6882722" y="1778197"/>
            <a:ext cx="1353820" cy="83693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algn="ctr">
              <a:lnSpc>
                <a:spcPct val="97800"/>
              </a:lnSpc>
              <a:spcBef>
                <a:spcPts val="145"/>
              </a:spcBef>
            </a:pPr>
            <a:r>
              <a:rPr sz="1800" b="1" spc="-10" dirty="0">
                <a:solidFill>
                  <a:srgbClr val="FFFFFF"/>
                </a:solidFill>
                <a:latin typeface="+mj-lt"/>
                <a:cs typeface="Caladea"/>
              </a:rPr>
              <a:t>Protocolo</a:t>
            </a:r>
            <a:r>
              <a:rPr sz="1800" b="1" spc="-80" dirty="0">
                <a:solidFill>
                  <a:srgbClr val="FFFFFF"/>
                </a:solidFill>
                <a:latin typeface="+mj-lt"/>
                <a:cs typeface="Calade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+mj-lt"/>
                <a:cs typeface="Caladea"/>
              </a:rPr>
              <a:t>de  manejo de  casos</a:t>
            </a:r>
            <a:endParaRPr sz="1800" dirty="0">
              <a:latin typeface="+mj-lt"/>
              <a:cs typeface="Caladea"/>
            </a:endParaRPr>
          </a:p>
        </p:txBody>
      </p:sp>
      <p:grpSp>
        <p:nvGrpSpPr>
          <p:cNvPr id="31" name="object 13"/>
          <p:cNvGrpSpPr/>
          <p:nvPr/>
        </p:nvGrpSpPr>
        <p:grpSpPr>
          <a:xfrm>
            <a:off x="4964432" y="3204274"/>
            <a:ext cx="1417100" cy="1322308"/>
            <a:chOff x="4398073" y="4614481"/>
            <a:chExt cx="1835785" cy="1835785"/>
          </a:xfrm>
        </p:grpSpPr>
        <p:sp>
          <p:nvSpPr>
            <p:cNvPr id="32" name="object 14"/>
            <p:cNvSpPr/>
            <p:nvPr/>
          </p:nvSpPr>
          <p:spPr>
            <a:xfrm>
              <a:off x="4410455" y="4626864"/>
              <a:ext cx="1811020" cy="1811020"/>
            </a:xfrm>
            <a:custGeom>
              <a:avLst/>
              <a:gdLst/>
              <a:ahLst/>
              <a:cxnLst/>
              <a:rect l="l" t="t" r="r" b="b"/>
              <a:pathLst>
                <a:path w="1811020" h="1811020">
                  <a:moveTo>
                    <a:pt x="1508760" y="0"/>
                  </a:moveTo>
                  <a:lnTo>
                    <a:pt x="301752" y="0"/>
                  </a:lnTo>
                  <a:lnTo>
                    <a:pt x="252813" y="3950"/>
                  </a:lnTo>
                  <a:lnTo>
                    <a:pt x="206386" y="15386"/>
                  </a:lnTo>
                  <a:lnTo>
                    <a:pt x="163092" y="33686"/>
                  </a:lnTo>
                  <a:lnTo>
                    <a:pt x="123553" y="58228"/>
                  </a:lnTo>
                  <a:lnTo>
                    <a:pt x="88392" y="88392"/>
                  </a:lnTo>
                  <a:lnTo>
                    <a:pt x="58228" y="123553"/>
                  </a:lnTo>
                  <a:lnTo>
                    <a:pt x="33686" y="163092"/>
                  </a:lnTo>
                  <a:lnTo>
                    <a:pt x="15386" y="206386"/>
                  </a:lnTo>
                  <a:lnTo>
                    <a:pt x="3950" y="252813"/>
                  </a:lnTo>
                  <a:lnTo>
                    <a:pt x="0" y="301752"/>
                  </a:lnTo>
                  <a:lnTo>
                    <a:pt x="0" y="1508760"/>
                  </a:lnTo>
                  <a:lnTo>
                    <a:pt x="3950" y="1557704"/>
                  </a:lnTo>
                  <a:lnTo>
                    <a:pt x="15386" y="1604135"/>
                  </a:lnTo>
                  <a:lnTo>
                    <a:pt x="33686" y="1647430"/>
                  </a:lnTo>
                  <a:lnTo>
                    <a:pt x="58228" y="1686969"/>
                  </a:lnTo>
                  <a:lnTo>
                    <a:pt x="88392" y="1722129"/>
                  </a:lnTo>
                  <a:lnTo>
                    <a:pt x="123553" y="1752290"/>
                  </a:lnTo>
                  <a:lnTo>
                    <a:pt x="163092" y="1776830"/>
                  </a:lnTo>
                  <a:lnTo>
                    <a:pt x="206386" y="1795128"/>
                  </a:lnTo>
                  <a:lnTo>
                    <a:pt x="252813" y="1806562"/>
                  </a:lnTo>
                  <a:lnTo>
                    <a:pt x="301752" y="1810512"/>
                  </a:lnTo>
                  <a:lnTo>
                    <a:pt x="1508760" y="1810512"/>
                  </a:lnTo>
                  <a:lnTo>
                    <a:pt x="1557698" y="1806562"/>
                  </a:lnTo>
                  <a:lnTo>
                    <a:pt x="1604125" y="1795128"/>
                  </a:lnTo>
                  <a:lnTo>
                    <a:pt x="1647419" y="1776830"/>
                  </a:lnTo>
                  <a:lnTo>
                    <a:pt x="1686958" y="1752290"/>
                  </a:lnTo>
                  <a:lnTo>
                    <a:pt x="1722119" y="1722129"/>
                  </a:lnTo>
                  <a:lnTo>
                    <a:pt x="1752283" y="1686969"/>
                  </a:lnTo>
                  <a:lnTo>
                    <a:pt x="1776825" y="1647430"/>
                  </a:lnTo>
                  <a:lnTo>
                    <a:pt x="1795125" y="1604135"/>
                  </a:lnTo>
                  <a:lnTo>
                    <a:pt x="1806561" y="1557704"/>
                  </a:lnTo>
                  <a:lnTo>
                    <a:pt x="1810512" y="1508760"/>
                  </a:lnTo>
                  <a:lnTo>
                    <a:pt x="1810512" y="301752"/>
                  </a:lnTo>
                  <a:lnTo>
                    <a:pt x="1806561" y="252813"/>
                  </a:lnTo>
                  <a:lnTo>
                    <a:pt x="1795125" y="206386"/>
                  </a:lnTo>
                  <a:lnTo>
                    <a:pt x="1776825" y="163092"/>
                  </a:lnTo>
                  <a:lnTo>
                    <a:pt x="1752283" y="123553"/>
                  </a:lnTo>
                  <a:lnTo>
                    <a:pt x="1722119" y="88391"/>
                  </a:lnTo>
                  <a:lnTo>
                    <a:pt x="1686958" y="58228"/>
                  </a:lnTo>
                  <a:lnTo>
                    <a:pt x="1647419" y="33686"/>
                  </a:lnTo>
                  <a:lnTo>
                    <a:pt x="1604125" y="15386"/>
                  </a:lnTo>
                  <a:lnTo>
                    <a:pt x="1557698" y="3950"/>
                  </a:lnTo>
                  <a:lnTo>
                    <a:pt x="1508760" y="0"/>
                  </a:lnTo>
                  <a:close/>
                </a:path>
              </a:pathLst>
            </a:custGeom>
            <a:solidFill>
              <a:srgbClr val="BCB154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3" name="object 15"/>
            <p:cNvSpPr/>
            <p:nvPr/>
          </p:nvSpPr>
          <p:spPr>
            <a:xfrm>
              <a:off x="4410455" y="4626864"/>
              <a:ext cx="1811020" cy="1811020"/>
            </a:xfrm>
            <a:custGeom>
              <a:avLst/>
              <a:gdLst/>
              <a:ahLst/>
              <a:cxnLst/>
              <a:rect l="l" t="t" r="r" b="b"/>
              <a:pathLst>
                <a:path w="1811020" h="1811020">
                  <a:moveTo>
                    <a:pt x="0" y="301752"/>
                  </a:moveTo>
                  <a:lnTo>
                    <a:pt x="3950" y="252813"/>
                  </a:lnTo>
                  <a:lnTo>
                    <a:pt x="15386" y="206386"/>
                  </a:lnTo>
                  <a:lnTo>
                    <a:pt x="33686" y="163092"/>
                  </a:lnTo>
                  <a:lnTo>
                    <a:pt x="58228" y="123553"/>
                  </a:lnTo>
                  <a:lnTo>
                    <a:pt x="88392" y="88392"/>
                  </a:lnTo>
                  <a:lnTo>
                    <a:pt x="123553" y="58228"/>
                  </a:lnTo>
                  <a:lnTo>
                    <a:pt x="163092" y="33686"/>
                  </a:lnTo>
                  <a:lnTo>
                    <a:pt x="206386" y="15386"/>
                  </a:lnTo>
                  <a:lnTo>
                    <a:pt x="252813" y="3950"/>
                  </a:lnTo>
                  <a:lnTo>
                    <a:pt x="301752" y="0"/>
                  </a:lnTo>
                  <a:lnTo>
                    <a:pt x="1508760" y="0"/>
                  </a:lnTo>
                  <a:lnTo>
                    <a:pt x="1557698" y="3950"/>
                  </a:lnTo>
                  <a:lnTo>
                    <a:pt x="1604125" y="15386"/>
                  </a:lnTo>
                  <a:lnTo>
                    <a:pt x="1647419" y="33686"/>
                  </a:lnTo>
                  <a:lnTo>
                    <a:pt x="1686958" y="58228"/>
                  </a:lnTo>
                  <a:lnTo>
                    <a:pt x="1722119" y="88391"/>
                  </a:lnTo>
                  <a:lnTo>
                    <a:pt x="1752283" y="123553"/>
                  </a:lnTo>
                  <a:lnTo>
                    <a:pt x="1776825" y="163092"/>
                  </a:lnTo>
                  <a:lnTo>
                    <a:pt x="1795125" y="206386"/>
                  </a:lnTo>
                  <a:lnTo>
                    <a:pt x="1806561" y="252813"/>
                  </a:lnTo>
                  <a:lnTo>
                    <a:pt x="1810512" y="301752"/>
                  </a:lnTo>
                  <a:lnTo>
                    <a:pt x="1810512" y="1508760"/>
                  </a:lnTo>
                  <a:lnTo>
                    <a:pt x="1806561" y="1557704"/>
                  </a:lnTo>
                  <a:lnTo>
                    <a:pt x="1795125" y="1604135"/>
                  </a:lnTo>
                  <a:lnTo>
                    <a:pt x="1776825" y="1647430"/>
                  </a:lnTo>
                  <a:lnTo>
                    <a:pt x="1752283" y="1686969"/>
                  </a:lnTo>
                  <a:lnTo>
                    <a:pt x="1722119" y="1722129"/>
                  </a:lnTo>
                  <a:lnTo>
                    <a:pt x="1686958" y="1752290"/>
                  </a:lnTo>
                  <a:lnTo>
                    <a:pt x="1647419" y="1776830"/>
                  </a:lnTo>
                  <a:lnTo>
                    <a:pt x="1604125" y="1795128"/>
                  </a:lnTo>
                  <a:lnTo>
                    <a:pt x="1557698" y="1806562"/>
                  </a:lnTo>
                  <a:lnTo>
                    <a:pt x="1508760" y="1810512"/>
                  </a:lnTo>
                  <a:lnTo>
                    <a:pt x="301752" y="1810512"/>
                  </a:lnTo>
                  <a:lnTo>
                    <a:pt x="252813" y="1806562"/>
                  </a:lnTo>
                  <a:lnTo>
                    <a:pt x="206386" y="1795128"/>
                  </a:lnTo>
                  <a:lnTo>
                    <a:pt x="163092" y="1776830"/>
                  </a:lnTo>
                  <a:lnTo>
                    <a:pt x="123553" y="1752290"/>
                  </a:lnTo>
                  <a:lnTo>
                    <a:pt x="88392" y="1722129"/>
                  </a:lnTo>
                  <a:lnTo>
                    <a:pt x="58228" y="1686969"/>
                  </a:lnTo>
                  <a:lnTo>
                    <a:pt x="33686" y="1647430"/>
                  </a:lnTo>
                  <a:lnTo>
                    <a:pt x="15386" y="1604135"/>
                  </a:lnTo>
                  <a:lnTo>
                    <a:pt x="3950" y="1557704"/>
                  </a:lnTo>
                  <a:lnTo>
                    <a:pt x="0" y="1508760"/>
                  </a:lnTo>
                  <a:lnTo>
                    <a:pt x="0" y="301752"/>
                  </a:lnTo>
                  <a:close/>
                </a:path>
              </a:pathLst>
            </a:custGeom>
            <a:ln w="243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34" name="object 17"/>
          <p:cNvGrpSpPr/>
          <p:nvPr/>
        </p:nvGrpSpPr>
        <p:grpSpPr>
          <a:xfrm>
            <a:off x="6707103" y="3213193"/>
            <a:ext cx="1614964" cy="1234064"/>
            <a:chOff x="6525577" y="4614481"/>
            <a:chExt cx="1835785" cy="1835785"/>
          </a:xfrm>
        </p:grpSpPr>
        <p:sp>
          <p:nvSpPr>
            <p:cNvPr id="35" name="object 18"/>
            <p:cNvSpPr/>
            <p:nvPr/>
          </p:nvSpPr>
          <p:spPr>
            <a:xfrm>
              <a:off x="6537960" y="4626864"/>
              <a:ext cx="1811020" cy="1811020"/>
            </a:xfrm>
            <a:custGeom>
              <a:avLst/>
              <a:gdLst/>
              <a:ahLst/>
              <a:cxnLst/>
              <a:rect l="l" t="t" r="r" b="b"/>
              <a:pathLst>
                <a:path w="1811020" h="1811020">
                  <a:moveTo>
                    <a:pt x="1508760" y="0"/>
                  </a:moveTo>
                  <a:lnTo>
                    <a:pt x="301751" y="0"/>
                  </a:lnTo>
                  <a:lnTo>
                    <a:pt x="252813" y="3950"/>
                  </a:lnTo>
                  <a:lnTo>
                    <a:pt x="206386" y="15386"/>
                  </a:lnTo>
                  <a:lnTo>
                    <a:pt x="163092" y="33686"/>
                  </a:lnTo>
                  <a:lnTo>
                    <a:pt x="123553" y="58228"/>
                  </a:lnTo>
                  <a:lnTo>
                    <a:pt x="88392" y="88392"/>
                  </a:lnTo>
                  <a:lnTo>
                    <a:pt x="58228" y="123553"/>
                  </a:lnTo>
                  <a:lnTo>
                    <a:pt x="33686" y="163092"/>
                  </a:lnTo>
                  <a:lnTo>
                    <a:pt x="15386" y="206386"/>
                  </a:lnTo>
                  <a:lnTo>
                    <a:pt x="3950" y="252813"/>
                  </a:lnTo>
                  <a:lnTo>
                    <a:pt x="0" y="301752"/>
                  </a:lnTo>
                  <a:lnTo>
                    <a:pt x="0" y="1508760"/>
                  </a:lnTo>
                  <a:lnTo>
                    <a:pt x="3950" y="1557704"/>
                  </a:lnTo>
                  <a:lnTo>
                    <a:pt x="15386" y="1604135"/>
                  </a:lnTo>
                  <a:lnTo>
                    <a:pt x="33686" y="1647430"/>
                  </a:lnTo>
                  <a:lnTo>
                    <a:pt x="58228" y="1686969"/>
                  </a:lnTo>
                  <a:lnTo>
                    <a:pt x="88392" y="1722129"/>
                  </a:lnTo>
                  <a:lnTo>
                    <a:pt x="123553" y="1752290"/>
                  </a:lnTo>
                  <a:lnTo>
                    <a:pt x="163092" y="1776830"/>
                  </a:lnTo>
                  <a:lnTo>
                    <a:pt x="206386" y="1795128"/>
                  </a:lnTo>
                  <a:lnTo>
                    <a:pt x="252813" y="1806562"/>
                  </a:lnTo>
                  <a:lnTo>
                    <a:pt x="301751" y="1810512"/>
                  </a:lnTo>
                  <a:lnTo>
                    <a:pt x="1508760" y="1810512"/>
                  </a:lnTo>
                  <a:lnTo>
                    <a:pt x="1557698" y="1806562"/>
                  </a:lnTo>
                  <a:lnTo>
                    <a:pt x="1604125" y="1795128"/>
                  </a:lnTo>
                  <a:lnTo>
                    <a:pt x="1647419" y="1776830"/>
                  </a:lnTo>
                  <a:lnTo>
                    <a:pt x="1686958" y="1752290"/>
                  </a:lnTo>
                  <a:lnTo>
                    <a:pt x="1722119" y="1722129"/>
                  </a:lnTo>
                  <a:lnTo>
                    <a:pt x="1752283" y="1686969"/>
                  </a:lnTo>
                  <a:lnTo>
                    <a:pt x="1776825" y="1647430"/>
                  </a:lnTo>
                  <a:lnTo>
                    <a:pt x="1795125" y="1604135"/>
                  </a:lnTo>
                  <a:lnTo>
                    <a:pt x="1806561" y="1557704"/>
                  </a:lnTo>
                  <a:lnTo>
                    <a:pt x="1810512" y="1508760"/>
                  </a:lnTo>
                  <a:lnTo>
                    <a:pt x="1810512" y="301752"/>
                  </a:lnTo>
                  <a:lnTo>
                    <a:pt x="1806561" y="252813"/>
                  </a:lnTo>
                  <a:lnTo>
                    <a:pt x="1795125" y="206386"/>
                  </a:lnTo>
                  <a:lnTo>
                    <a:pt x="1776825" y="163092"/>
                  </a:lnTo>
                  <a:lnTo>
                    <a:pt x="1752283" y="123553"/>
                  </a:lnTo>
                  <a:lnTo>
                    <a:pt x="1722120" y="88391"/>
                  </a:lnTo>
                  <a:lnTo>
                    <a:pt x="1686958" y="58228"/>
                  </a:lnTo>
                  <a:lnTo>
                    <a:pt x="1647419" y="33686"/>
                  </a:lnTo>
                  <a:lnTo>
                    <a:pt x="1604125" y="15386"/>
                  </a:lnTo>
                  <a:lnTo>
                    <a:pt x="1557698" y="3950"/>
                  </a:lnTo>
                  <a:lnTo>
                    <a:pt x="1508760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" name="object 19"/>
            <p:cNvSpPr/>
            <p:nvPr/>
          </p:nvSpPr>
          <p:spPr>
            <a:xfrm>
              <a:off x="6537960" y="4626864"/>
              <a:ext cx="1811020" cy="1811020"/>
            </a:xfrm>
            <a:custGeom>
              <a:avLst/>
              <a:gdLst/>
              <a:ahLst/>
              <a:cxnLst/>
              <a:rect l="l" t="t" r="r" b="b"/>
              <a:pathLst>
                <a:path w="1811020" h="1811020">
                  <a:moveTo>
                    <a:pt x="0" y="301752"/>
                  </a:moveTo>
                  <a:lnTo>
                    <a:pt x="3950" y="252813"/>
                  </a:lnTo>
                  <a:lnTo>
                    <a:pt x="15386" y="206386"/>
                  </a:lnTo>
                  <a:lnTo>
                    <a:pt x="33686" y="163092"/>
                  </a:lnTo>
                  <a:lnTo>
                    <a:pt x="58228" y="123553"/>
                  </a:lnTo>
                  <a:lnTo>
                    <a:pt x="88392" y="88392"/>
                  </a:lnTo>
                  <a:lnTo>
                    <a:pt x="123553" y="58228"/>
                  </a:lnTo>
                  <a:lnTo>
                    <a:pt x="163092" y="33686"/>
                  </a:lnTo>
                  <a:lnTo>
                    <a:pt x="206386" y="15386"/>
                  </a:lnTo>
                  <a:lnTo>
                    <a:pt x="252813" y="3950"/>
                  </a:lnTo>
                  <a:lnTo>
                    <a:pt x="301751" y="0"/>
                  </a:lnTo>
                  <a:lnTo>
                    <a:pt x="1508760" y="0"/>
                  </a:lnTo>
                  <a:lnTo>
                    <a:pt x="1557698" y="3950"/>
                  </a:lnTo>
                  <a:lnTo>
                    <a:pt x="1604125" y="15386"/>
                  </a:lnTo>
                  <a:lnTo>
                    <a:pt x="1647419" y="33686"/>
                  </a:lnTo>
                  <a:lnTo>
                    <a:pt x="1686958" y="58228"/>
                  </a:lnTo>
                  <a:lnTo>
                    <a:pt x="1722120" y="88391"/>
                  </a:lnTo>
                  <a:lnTo>
                    <a:pt x="1752283" y="123553"/>
                  </a:lnTo>
                  <a:lnTo>
                    <a:pt x="1776825" y="163092"/>
                  </a:lnTo>
                  <a:lnTo>
                    <a:pt x="1795125" y="206386"/>
                  </a:lnTo>
                  <a:lnTo>
                    <a:pt x="1806561" y="252813"/>
                  </a:lnTo>
                  <a:lnTo>
                    <a:pt x="1810512" y="301752"/>
                  </a:lnTo>
                  <a:lnTo>
                    <a:pt x="1810512" y="1508760"/>
                  </a:lnTo>
                  <a:lnTo>
                    <a:pt x="1806561" y="1557704"/>
                  </a:lnTo>
                  <a:lnTo>
                    <a:pt x="1795125" y="1604135"/>
                  </a:lnTo>
                  <a:lnTo>
                    <a:pt x="1776825" y="1647430"/>
                  </a:lnTo>
                  <a:lnTo>
                    <a:pt x="1752283" y="1686969"/>
                  </a:lnTo>
                  <a:lnTo>
                    <a:pt x="1722119" y="1722129"/>
                  </a:lnTo>
                  <a:lnTo>
                    <a:pt x="1686958" y="1752290"/>
                  </a:lnTo>
                  <a:lnTo>
                    <a:pt x="1647419" y="1776830"/>
                  </a:lnTo>
                  <a:lnTo>
                    <a:pt x="1604125" y="1795128"/>
                  </a:lnTo>
                  <a:lnTo>
                    <a:pt x="1557698" y="1806562"/>
                  </a:lnTo>
                  <a:lnTo>
                    <a:pt x="1508760" y="1810512"/>
                  </a:lnTo>
                  <a:lnTo>
                    <a:pt x="301751" y="1810512"/>
                  </a:lnTo>
                  <a:lnTo>
                    <a:pt x="252813" y="1806562"/>
                  </a:lnTo>
                  <a:lnTo>
                    <a:pt x="206386" y="1795128"/>
                  </a:lnTo>
                  <a:lnTo>
                    <a:pt x="163092" y="1776830"/>
                  </a:lnTo>
                  <a:lnTo>
                    <a:pt x="123553" y="1752290"/>
                  </a:lnTo>
                  <a:lnTo>
                    <a:pt x="88392" y="1722129"/>
                  </a:lnTo>
                  <a:lnTo>
                    <a:pt x="58228" y="1686969"/>
                  </a:lnTo>
                  <a:lnTo>
                    <a:pt x="33686" y="1647430"/>
                  </a:lnTo>
                  <a:lnTo>
                    <a:pt x="15386" y="1604135"/>
                  </a:lnTo>
                  <a:lnTo>
                    <a:pt x="3950" y="1557704"/>
                  </a:lnTo>
                  <a:lnTo>
                    <a:pt x="0" y="1508760"/>
                  </a:lnTo>
                  <a:lnTo>
                    <a:pt x="0" y="301752"/>
                  </a:lnTo>
                  <a:close/>
                </a:path>
              </a:pathLst>
            </a:custGeom>
            <a:ln w="2438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sp>
        <p:nvSpPr>
          <p:cNvPr id="37" name="Rectángulo 36"/>
          <p:cNvSpPr/>
          <p:nvPr/>
        </p:nvSpPr>
        <p:spPr>
          <a:xfrm>
            <a:off x="6925577" y="3676336"/>
            <a:ext cx="11780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PE" b="1" spc="-114" dirty="0">
                <a:solidFill>
                  <a:srgbClr val="FFFFFF"/>
                </a:solidFill>
                <a:latin typeface="+mj-lt"/>
                <a:cs typeface="Caladea"/>
              </a:rPr>
              <a:t>V</a:t>
            </a:r>
            <a:r>
              <a:rPr lang="es-PE" b="1" spc="-10" dirty="0">
                <a:solidFill>
                  <a:srgbClr val="FFFFFF"/>
                </a:solidFill>
                <a:latin typeface="+mj-lt"/>
                <a:cs typeface="Caladea"/>
              </a:rPr>
              <a:t>a</a:t>
            </a:r>
            <a:r>
              <a:rPr lang="es-PE" b="1" spc="-15" dirty="0">
                <a:solidFill>
                  <a:srgbClr val="FFFFFF"/>
                </a:solidFill>
                <a:latin typeface="+mj-lt"/>
                <a:cs typeface="Caladea"/>
              </a:rPr>
              <a:t>c</a:t>
            </a:r>
            <a:r>
              <a:rPr lang="es-PE" b="1" dirty="0">
                <a:solidFill>
                  <a:srgbClr val="FFFFFF"/>
                </a:solidFill>
                <a:latin typeface="+mj-lt"/>
                <a:cs typeface="Caladea"/>
              </a:rPr>
              <a:t>u</a:t>
            </a:r>
            <a:r>
              <a:rPr lang="es-PE" b="1" spc="-15" dirty="0">
                <a:solidFill>
                  <a:srgbClr val="FFFFFF"/>
                </a:solidFill>
                <a:latin typeface="+mj-lt"/>
                <a:cs typeface="Caladea"/>
              </a:rPr>
              <a:t>n</a:t>
            </a:r>
            <a:r>
              <a:rPr lang="es-PE" b="1" spc="-10" dirty="0">
                <a:solidFill>
                  <a:srgbClr val="FFFFFF"/>
                </a:solidFill>
                <a:latin typeface="+mj-lt"/>
                <a:cs typeface="Caladea"/>
              </a:rPr>
              <a:t>a</a:t>
            </a:r>
            <a:r>
              <a:rPr lang="es-PE" b="1" spc="-15" dirty="0">
                <a:solidFill>
                  <a:srgbClr val="FFFFFF"/>
                </a:solidFill>
                <a:latin typeface="+mj-lt"/>
                <a:cs typeface="Caladea"/>
              </a:rPr>
              <a:t>c</a:t>
            </a:r>
            <a:r>
              <a:rPr lang="es-PE" b="1" spc="5" dirty="0">
                <a:solidFill>
                  <a:srgbClr val="FFFFFF"/>
                </a:solidFill>
                <a:latin typeface="+mj-lt"/>
                <a:cs typeface="Caladea"/>
              </a:rPr>
              <a:t>i</a:t>
            </a:r>
            <a:r>
              <a:rPr lang="es-PE" b="1" dirty="0">
                <a:solidFill>
                  <a:srgbClr val="FFFFFF"/>
                </a:solidFill>
                <a:latin typeface="+mj-lt"/>
                <a:cs typeface="Caladea"/>
              </a:rPr>
              <a:t>ó</a:t>
            </a:r>
            <a:r>
              <a:rPr lang="es-PE" b="1" spc="-5" dirty="0">
                <a:solidFill>
                  <a:srgbClr val="FFFFFF"/>
                </a:solidFill>
                <a:latin typeface="+mj-lt"/>
                <a:cs typeface="Caladea"/>
              </a:rPr>
              <a:t>n</a:t>
            </a:r>
            <a:endParaRPr lang="es-PE" dirty="0">
              <a:latin typeface="+mj-lt"/>
              <a:cs typeface="Caladea"/>
            </a:endParaRPr>
          </a:p>
        </p:txBody>
      </p:sp>
      <p:sp>
        <p:nvSpPr>
          <p:cNvPr id="38" name="object 16"/>
          <p:cNvSpPr txBox="1"/>
          <p:nvPr/>
        </p:nvSpPr>
        <p:spPr>
          <a:xfrm>
            <a:off x="4996388" y="3411759"/>
            <a:ext cx="1353185" cy="83693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indent="2540" algn="ctr">
              <a:lnSpc>
                <a:spcPts val="2110"/>
              </a:lnSpc>
              <a:spcBef>
                <a:spcPts val="215"/>
              </a:spcBef>
            </a:pPr>
            <a:r>
              <a:rPr sz="1800" b="1" spc="-5" dirty="0">
                <a:solidFill>
                  <a:srgbClr val="FFFFFF"/>
                </a:solidFill>
                <a:latin typeface="+mj-lt"/>
                <a:cs typeface="Caladea"/>
              </a:rPr>
              <a:t>Soporte  Psicosocial</a:t>
            </a:r>
            <a:r>
              <a:rPr sz="1800" b="1" spc="-100" dirty="0">
                <a:solidFill>
                  <a:srgbClr val="FFFFFF"/>
                </a:solidFill>
                <a:latin typeface="+mj-lt"/>
                <a:cs typeface="Calade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+mj-lt"/>
                <a:cs typeface="Caladea"/>
              </a:rPr>
              <a:t>y  bienestar</a:t>
            </a:r>
            <a:endParaRPr sz="1800" dirty="0">
              <a:latin typeface="+mj-lt"/>
              <a:cs typeface="Caladea"/>
            </a:endParaRPr>
          </a:p>
        </p:txBody>
      </p:sp>
    </p:spTree>
    <p:extLst>
      <p:ext uri="{BB962C8B-B14F-4D97-AF65-F5344CB8AC3E}">
        <p14:creationId xmlns:p14="http://schemas.microsoft.com/office/powerpoint/2010/main" val="3829368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2"/>
          <p:cNvSpPr txBox="1">
            <a:spLocks noGrp="1"/>
          </p:cNvSpPr>
          <p:nvPr>
            <p:ph type="subTitle" idx="1"/>
          </p:nvPr>
        </p:nvSpPr>
        <p:spPr>
          <a:xfrm flipH="1">
            <a:off x="1125075" y="2571750"/>
            <a:ext cx="6875100" cy="1758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lang="en" dirty="0" smtClean="0"/>
              <a:t>Higiene de manos.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lang="es-PE" dirty="0" smtClean="0"/>
              <a:t>U</a:t>
            </a:r>
            <a:r>
              <a:rPr lang="en" dirty="0" smtClean="0"/>
              <a:t>so de elementos de proteccion personal (EPP).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lang="es-PE" dirty="0" smtClean="0"/>
              <a:t>M</a:t>
            </a:r>
            <a:r>
              <a:rPr lang="en" dirty="0" smtClean="0"/>
              <a:t>anejo de material cortopunzante.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lang="es-PE" dirty="0" smtClean="0"/>
              <a:t>M</a:t>
            </a:r>
            <a:r>
              <a:rPr lang="en" dirty="0" smtClean="0"/>
              <a:t>anejo adecuado del ambiente y de los residuos patologicos hospitalarios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lang="es-PE" dirty="0" smtClean="0"/>
              <a:t>E</a:t>
            </a:r>
            <a:r>
              <a:rPr lang="en" dirty="0" smtClean="0"/>
              <a:t>sterilizacion y desinfeccion de dispositivos medicos y hospitalarios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lang="es-PE" dirty="0" smtClean="0"/>
              <a:t>L</a:t>
            </a:r>
            <a:r>
              <a:rPr lang="en" dirty="0" smtClean="0"/>
              <a:t>impieza del entorno hospitalario</a:t>
            </a:r>
          </a:p>
        </p:txBody>
      </p:sp>
      <p:sp>
        <p:nvSpPr>
          <p:cNvPr id="331" name="Google Shape;331;p32"/>
          <p:cNvSpPr txBox="1">
            <a:spLocks noGrp="1"/>
          </p:cNvSpPr>
          <p:nvPr>
            <p:ph type="ctrTitle"/>
          </p:nvPr>
        </p:nvSpPr>
        <p:spPr>
          <a:xfrm>
            <a:off x="3657600" y="539600"/>
            <a:ext cx="4506300" cy="140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 smtClean="0"/>
              <a:t>E</a:t>
            </a:r>
            <a:r>
              <a:rPr lang="en" dirty="0" smtClean="0"/>
              <a:t>stas medidas comprenden:</a:t>
            </a:r>
            <a:endParaRPr dirty="0"/>
          </a:p>
        </p:txBody>
      </p:sp>
      <p:grpSp>
        <p:nvGrpSpPr>
          <p:cNvPr id="332" name="Google Shape;332;p32"/>
          <p:cNvGrpSpPr/>
          <p:nvPr/>
        </p:nvGrpSpPr>
        <p:grpSpPr>
          <a:xfrm rot="10800000">
            <a:off x="933198" y="625104"/>
            <a:ext cx="901714" cy="2175063"/>
            <a:chOff x="6186996" y="-331325"/>
            <a:chExt cx="1916908" cy="4623858"/>
          </a:xfrm>
        </p:grpSpPr>
        <p:sp>
          <p:nvSpPr>
            <p:cNvPr id="333" name="Google Shape;333;p32"/>
            <p:cNvSpPr/>
            <p:nvPr/>
          </p:nvSpPr>
          <p:spPr>
            <a:xfrm>
              <a:off x="6549650" y="2738275"/>
              <a:ext cx="1191600" cy="1191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34" name="Google Shape;334;p32"/>
            <p:cNvCxnSpPr>
              <a:stCxn id="333" idx="0"/>
            </p:cNvCxnSpPr>
            <p:nvPr/>
          </p:nvCxnSpPr>
          <p:spPr>
            <a:xfrm rot="10800000">
              <a:off x="7145450" y="-331325"/>
              <a:ext cx="0" cy="3069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dot"/>
              <a:round/>
              <a:headEnd type="none" w="med" len="med"/>
              <a:tailEnd type="oval" w="med" len="med"/>
            </a:ln>
          </p:spPr>
        </p:cxnSp>
        <p:cxnSp>
          <p:nvCxnSpPr>
            <p:cNvPr id="335" name="Google Shape;335;p32"/>
            <p:cNvCxnSpPr>
              <a:stCxn id="336" idx="0"/>
            </p:cNvCxnSpPr>
            <p:nvPr/>
          </p:nvCxnSpPr>
          <p:spPr>
            <a:xfrm rot="10800000">
              <a:off x="7145450" y="3929833"/>
              <a:ext cx="0" cy="207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36" name="Google Shape;336;p32"/>
            <p:cNvSpPr/>
            <p:nvPr/>
          </p:nvSpPr>
          <p:spPr>
            <a:xfrm>
              <a:off x="7067750" y="4137133"/>
              <a:ext cx="155400" cy="1554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37" name="Google Shape;337;p32"/>
            <p:cNvCxnSpPr>
              <a:stCxn id="333" idx="2"/>
              <a:endCxn id="338" idx="4"/>
            </p:cNvCxnSpPr>
            <p:nvPr/>
          </p:nvCxnSpPr>
          <p:spPr>
            <a:xfrm rot="10800000">
              <a:off x="6342350" y="3334075"/>
              <a:ext cx="2073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38" name="Google Shape;338;p32"/>
            <p:cNvSpPr/>
            <p:nvPr/>
          </p:nvSpPr>
          <p:spPr>
            <a:xfrm rot="-5400000">
              <a:off x="6186996" y="3256379"/>
              <a:ext cx="155400" cy="1554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39" name="Google Shape;339;p32"/>
            <p:cNvCxnSpPr>
              <a:stCxn id="340" idx="0"/>
              <a:endCxn id="333" idx="6"/>
            </p:cNvCxnSpPr>
            <p:nvPr/>
          </p:nvCxnSpPr>
          <p:spPr>
            <a:xfrm rot="10800000">
              <a:off x="7741204" y="3334079"/>
              <a:ext cx="2073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0" name="Google Shape;340;p32"/>
            <p:cNvSpPr/>
            <p:nvPr/>
          </p:nvSpPr>
          <p:spPr>
            <a:xfrm rot="-5400000">
              <a:off x="7948504" y="3256379"/>
              <a:ext cx="155400" cy="155400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41" name="Google Shape;341;p32"/>
            <p:cNvCxnSpPr>
              <a:endCxn id="342" idx="4"/>
            </p:cNvCxnSpPr>
            <p:nvPr/>
          </p:nvCxnSpPr>
          <p:spPr>
            <a:xfrm rot="10800000">
              <a:off x="6577478" y="2766192"/>
              <a:ext cx="145500" cy="145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2" name="Google Shape;342;p32"/>
            <p:cNvSpPr/>
            <p:nvPr/>
          </p:nvSpPr>
          <p:spPr>
            <a:xfrm rot="-2700000">
              <a:off x="6444938" y="2633652"/>
              <a:ext cx="155281" cy="155281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43" name="Google Shape;343;p32"/>
            <p:cNvCxnSpPr>
              <a:stCxn id="344" idx="0"/>
            </p:cNvCxnSpPr>
            <p:nvPr/>
          </p:nvCxnSpPr>
          <p:spPr>
            <a:xfrm rot="10800000">
              <a:off x="7567753" y="3756466"/>
              <a:ext cx="145500" cy="145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4" name="Google Shape;344;p32"/>
            <p:cNvSpPr/>
            <p:nvPr/>
          </p:nvSpPr>
          <p:spPr>
            <a:xfrm rot="-2700000">
              <a:off x="7690512" y="3879226"/>
              <a:ext cx="155281" cy="155281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45" name="Google Shape;345;p32"/>
            <p:cNvCxnSpPr>
              <a:endCxn id="346" idx="4"/>
            </p:cNvCxnSpPr>
            <p:nvPr/>
          </p:nvCxnSpPr>
          <p:spPr>
            <a:xfrm flipH="1">
              <a:off x="6577563" y="3756551"/>
              <a:ext cx="145500" cy="145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6" name="Google Shape;346;p32"/>
            <p:cNvSpPr/>
            <p:nvPr/>
          </p:nvSpPr>
          <p:spPr>
            <a:xfrm rot="-8100000">
              <a:off x="6445023" y="3879310"/>
              <a:ext cx="155281" cy="155281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47" name="Google Shape;347;p32"/>
            <p:cNvCxnSpPr>
              <a:stCxn id="348" idx="0"/>
            </p:cNvCxnSpPr>
            <p:nvPr/>
          </p:nvCxnSpPr>
          <p:spPr>
            <a:xfrm flipH="1">
              <a:off x="7567837" y="2766276"/>
              <a:ext cx="145500" cy="145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8" name="Google Shape;348;p32"/>
            <p:cNvSpPr/>
            <p:nvPr/>
          </p:nvSpPr>
          <p:spPr>
            <a:xfrm rot="-8100000">
              <a:off x="7690597" y="2633736"/>
              <a:ext cx="155281" cy="155281"/>
            </a:xfrm>
            <a:prstGeom prst="ellipse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2"/>
            <p:cNvSpPr/>
            <p:nvPr/>
          </p:nvSpPr>
          <p:spPr>
            <a:xfrm rot="-5400000">
              <a:off x="6794004" y="3256379"/>
              <a:ext cx="155400" cy="15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2"/>
            <p:cNvSpPr/>
            <p:nvPr/>
          </p:nvSpPr>
          <p:spPr>
            <a:xfrm rot="-5400000">
              <a:off x="7371252" y="3334077"/>
              <a:ext cx="77700" cy="77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2"/>
            <p:cNvSpPr/>
            <p:nvPr/>
          </p:nvSpPr>
          <p:spPr>
            <a:xfrm rot="-5400000">
              <a:off x="7106602" y="2971452"/>
              <a:ext cx="77700" cy="77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41"/>
          <p:cNvSpPr txBox="1">
            <a:spLocks noGrp="1"/>
          </p:cNvSpPr>
          <p:nvPr>
            <p:ph type="ctrTitle"/>
          </p:nvPr>
        </p:nvSpPr>
        <p:spPr>
          <a:xfrm flipH="1">
            <a:off x="998275" y="1884850"/>
            <a:ext cx="4084500" cy="17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 smtClean="0"/>
              <a:t>H</a:t>
            </a:r>
            <a:r>
              <a:rPr lang="en" dirty="0" smtClean="0"/>
              <a:t>igienización de manos</a:t>
            </a:r>
            <a:endParaRPr dirty="0"/>
          </a:p>
        </p:txBody>
      </p:sp>
      <p:grpSp>
        <p:nvGrpSpPr>
          <p:cNvPr id="778" name="Google Shape;778;p41"/>
          <p:cNvGrpSpPr/>
          <p:nvPr/>
        </p:nvGrpSpPr>
        <p:grpSpPr>
          <a:xfrm>
            <a:off x="5082776" y="838526"/>
            <a:ext cx="2820600" cy="2820000"/>
            <a:chOff x="5082776" y="838526"/>
            <a:chExt cx="2820600" cy="2820000"/>
          </a:xfrm>
        </p:grpSpPr>
        <p:sp>
          <p:nvSpPr>
            <p:cNvPr id="779" name="Google Shape;779;p41"/>
            <p:cNvSpPr/>
            <p:nvPr/>
          </p:nvSpPr>
          <p:spPr>
            <a:xfrm>
              <a:off x="5082776" y="838526"/>
              <a:ext cx="2820600" cy="282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5709775" y="1886270"/>
              <a:ext cx="1646100" cy="17532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5849414" y="914400"/>
              <a:ext cx="1078221" cy="978768"/>
            </a:xfrm>
            <a:custGeom>
              <a:avLst/>
              <a:gdLst/>
              <a:ahLst/>
              <a:cxnLst/>
              <a:rect l="l" t="t" r="r" b="b"/>
              <a:pathLst>
                <a:path w="81452" h="73939" extrusionOk="0">
                  <a:moveTo>
                    <a:pt x="42171" y="0"/>
                  </a:moveTo>
                  <a:cubicBezTo>
                    <a:pt x="40185" y="0"/>
                    <a:pt x="38571" y="1609"/>
                    <a:pt x="38571" y="3595"/>
                  </a:cubicBezTo>
                  <a:lnTo>
                    <a:pt x="38571" y="4980"/>
                  </a:lnTo>
                  <a:lnTo>
                    <a:pt x="3351" y="4980"/>
                  </a:lnTo>
                  <a:cubicBezTo>
                    <a:pt x="1501" y="4980"/>
                    <a:pt x="0" y="6481"/>
                    <a:pt x="0" y="8331"/>
                  </a:cubicBezTo>
                  <a:lnTo>
                    <a:pt x="0" y="15596"/>
                  </a:lnTo>
                  <a:cubicBezTo>
                    <a:pt x="0" y="17445"/>
                    <a:pt x="1501" y="18945"/>
                    <a:pt x="3351" y="18945"/>
                  </a:cubicBezTo>
                  <a:lnTo>
                    <a:pt x="38571" y="18945"/>
                  </a:lnTo>
                  <a:lnTo>
                    <a:pt x="38571" y="26298"/>
                  </a:lnTo>
                  <a:cubicBezTo>
                    <a:pt x="38571" y="28284"/>
                    <a:pt x="40185" y="29897"/>
                    <a:pt x="42171" y="29897"/>
                  </a:cubicBezTo>
                  <a:lnTo>
                    <a:pt x="43564" y="29897"/>
                  </a:lnTo>
                  <a:lnTo>
                    <a:pt x="43564" y="50054"/>
                  </a:lnTo>
                  <a:cubicBezTo>
                    <a:pt x="43564" y="50224"/>
                    <a:pt x="43572" y="50398"/>
                    <a:pt x="43597" y="50563"/>
                  </a:cubicBezTo>
                  <a:lnTo>
                    <a:pt x="37411" y="50563"/>
                  </a:lnTo>
                  <a:cubicBezTo>
                    <a:pt x="28844" y="50563"/>
                    <a:pt x="21902" y="57505"/>
                    <a:pt x="21902" y="66072"/>
                  </a:cubicBezTo>
                  <a:lnTo>
                    <a:pt x="21902" y="73705"/>
                  </a:lnTo>
                  <a:lnTo>
                    <a:pt x="21902" y="73938"/>
                  </a:lnTo>
                  <a:lnTo>
                    <a:pt x="81452" y="73938"/>
                  </a:lnTo>
                  <a:lnTo>
                    <a:pt x="81452" y="73705"/>
                  </a:lnTo>
                  <a:lnTo>
                    <a:pt x="81452" y="65815"/>
                  </a:lnTo>
                  <a:cubicBezTo>
                    <a:pt x="81452" y="57389"/>
                    <a:pt x="74622" y="50563"/>
                    <a:pt x="66201" y="50563"/>
                  </a:cubicBezTo>
                  <a:lnTo>
                    <a:pt x="59757" y="50563"/>
                  </a:lnTo>
                  <a:cubicBezTo>
                    <a:pt x="59778" y="50398"/>
                    <a:pt x="59790" y="50224"/>
                    <a:pt x="59790" y="50054"/>
                  </a:cubicBezTo>
                  <a:lnTo>
                    <a:pt x="59790" y="29897"/>
                  </a:lnTo>
                  <a:lnTo>
                    <a:pt x="61183" y="29897"/>
                  </a:lnTo>
                  <a:cubicBezTo>
                    <a:pt x="63169" y="29897"/>
                    <a:pt x="64779" y="28284"/>
                    <a:pt x="64779" y="26298"/>
                  </a:cubicBezTo>
                  <a:lnTo>
                    <a:pt x="64779" y="3595"/>
                  </a:lnTo>
                  <a:cubicBezTo>
                    <a:pt x="64779" y="1609"/>
                    <a:pt x="63169" y="0"/>
                    <a:pt x="6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6198963" y="1692226"/>
              <a:ext cx="12801" cy="126418"/>
            </a:xfrm>
            <a:custGeom>
              <a:avLst/>
              <a:gdLst/>
              <a:ahLst/>
              <a:cxnLst/>
              <a:rect l="l" t="t" r="r" b="b"/>
              <a:pathLst>
                <a:path w="967" h="9550" extrusionOk="0">
                  <a:moveTo>
                    <a:pt x="0" y="1"/>
                  </a:moveTo>
                  <a:lnTo>
                    <a:pt x="0" y="9549"/>
                  </a:lnTo>
                  <a:lnTo>
                    <a:pt x="967" y="9549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6294872" y="1650500"/>
              <a:ext cx="12787" cy="168090"/>
            </a:xfrm>
            <a:custGeom>
              <a:avLst/>
              <a:gdLst/>
              <a:ahLst/>
              <a:cxnLst/>
              <a:rect l="l" t="t" r="r" b="b"/>
              <a:pathLst>
                <a:path w="966" h="12698" extrusionOk="0">
                  <a:moveTo>
                    <a:pt x="0" y="1"/>
                  </a:moveTo>
                  <a:lnTo>
                    <a:pt x="0" y="12698"/>
                  </a:lnTo>
                  <a:lnTo>
                    <a:pt x="966" y="12698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6390768" y="1650500"/>
              <a:ext cx="12801" cy="168090"/>
            </a:xfrm>
            <a:custGeom>
              <a:avLst/>
              <a:gdLst/>
              <a:ahLst/>
              <a:cxnLst/>
              <a:rect l="l" t="t" r="r" b="b"/>
              <a:pathLst>
                <a:path w="967" h="12698" extrusionOk="0">
                  <a:moveTo>
                    <a:pt x="0" y="1"/>
                  </a:moveTo>
                  <a:lnTo>
                    <a:pt x="0" y="12698"/>
                  </a:lnTo>
                  <a:lnTo>
                    <a:pt x="967" y="1269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6486664" y="1650500"/>
              <a:ext cx="12801" cy="168090"/>
            </a:xfrm>
            <a:custGeom>
              <a:avLst/>
              <a:gdLst/>
              <a:ahLst/>
              <a:cxnLst/>
              <a:rect l="l" t="t" r="r" b="b"/>
              <a:pathLst>
                <a:path w="967" h="12698" extrusionOk="0">
                  <a:moveTo>
                    <a:pt x="0" y="1"/>
                  </a:moveTo>
                  <a:lnTo>
                    <a:pt x="0" y="12698"/>
                  </a:lnTo>
                  <a:lnTo>
                    <a:pt x="966" y="12698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6582560" y="1650500"/>
              <a:ext cx="12801" cy="168090"/>
            </a:xfrm>
            <a:custGeom>
              <a:avLst/>
              <a:gdLst/>
              <a:ahLst/>
              <a:cxnLst/>
              <a:rect l="l" t="t" r="r" b="b"/>
              <a:pathLst>
                <a:path w="967" h="12698" extrusionOk="0">
                  <a:moveTo>
                    <a:pt x="0" y="1"/>
                  </a:moveTo>
                  <a:lnTo>
                    <a:pt x="0" y="12698"/>
                  </a:lnTo>
                  <a:lnTo>
                    <a:pt x="966" y="12698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6678456" y="1650606"/>
              <a:ext cx="12801" cy="168103"/>
            </a:xfrm>
            <a:custGeom>
              <a:avLst/>
              <a:gdLst/>
              <a:ahLst/>
              <a:cxnLst/>
              <a:rect l="l" t="t" r="r" b="b"/>
              <a:pathLst>
                <a:path w="967" h="12699" extrusionOk="0">
                  <a:moveTo>
                    <a:pt x="0" y="1"/>
                  </a:moveTo>
                  <a:lnTo>
                    <a:pt x="0" y="12698"/>
                  </a:lnTo>
                  <a:lnTo>
                    <a:pt x="966" y="12698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6774338" y="1650606"/>
              <a:ext cx="12814" cy="168103"/>
            </a:xfrm>
            <a:custGeom>
              <a:avLst/>
              <a:gdLst/>
              <a:ahLst/>
              <a:cxnLst/>
              <a:rect l="l" t="t" r="r" b="b"/>
              <a:pathLst>
                <a:path w="968" h="12699" extrusionOk="0">
                  <a:moveTo>
                    <a:pt x="1" y="1"/>
                  </a:moveTo>
                  <a:lnTo>
                    <a:pt x="1" y="12698"/>
                  </a:lnTo>
                  <a:lnTo>
                    <a:pt x="967" y="1269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6870247" y="1692279"/>
              <a:ext cx="12801" cy="126431"/>
            </a:xfrm>
            <a:custGeom>
              <a:avLst/>
              <a:gdLst/>
              <a:ahLst/>
              <a:cxnLst/>
              <a:rect l="l" t="t" r="r" b="b"/>
              <a:pathLst>
                <a:path w="967" h="9551" extrusionOk="0">
                  <a:moveTo>
                    <a:pt x="1" y="1"/>
                  </a:moveTo>
                  <a:lnTo>
                    <a:pt x="1" y="9550"/>
                  </a:lnTo>
                  <a:lnTo>
                    <a:pt x="966" y="9550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6145997" y="2427399"/>
              <a:ext cx="783461" cy="783475"/>
            </a:xfrm>
            <a:custGeom>
              <a:avLst/>
              <a:gdLst/>
              <a:ahLst/>
              <a:cxnLst/>
              <a:rect l="l" t="t" r="r" b="b"/>
              <a:pathLst>
                <a:path w="59185" h="59186" extrusionOk="0">
                  <a:moveTo>
                    <a:pt x="36639" y="499"/>
                  </a:moveTo>
                  <a:lnTo>
                    <a:pt x="36639" y="22546"/>
                  </a:lnTo>
                  <a:lnTo>
                    <a:pt x="58687" y="22546"/>
                  </a:lnTo>
                  <a:lnTo>
                    <a:pt x="58687" y="36640"/>
                  </a:lnTo>
                  <a:lnTo>
                    <a:pt x="36639" y="36640"/>
                  </a:lnTo>
                  <a:lnTo>
                    <a:pt x="36639" y="58688"/>
                  </a:lnTo>
                  <a:lnTo>
                    <a:pt x="22546" y="58688"/>
                  </a:lnTo>
                  <a:lnTo>
                    <a:pt x="22546" y="36640"/>
                  </a:lnTo>
                  <a:lnTo>
                    <a:pt x="498" y="36640"/>
                  </a:lnTo>
                  <a:lnTo>
                    <a:pt x="498" y="22546"/>
                  </a:lnTo>
                  <a:lnTo>
                    <a:pt x="22546" y="22546"/>
                  </a:lnTo>
                  <a:lnTo>
                    <a:pt x="22546" y="499"/>
                  </a:lnTo>
                  <a:close/>
                  <a:moveTo>
                    <a:pt x="22462" y="1"/>
                  </a:moveTo>
                  <a:cubicBezTo>
                    <a:pt x="22234" y="1"/>
                    <a:pt x="22048" y="187"/>
                    <a:pt x="22048" y="415"/>
                  </a:cubicBezTo>
                  <a:lnTo>
                    <a:pt x="22048" y="22048"/>
                  </a:lnTo>
                  <a:lnTo>
                    <a:pt x="411" y="22048"/>
                  </a:lnTo>
                  <a:cubicBezTo>
                    <a:pt x="187" y="22048"/>
                    <a:pt x="1" y="22234"/>
                    <a:pt x="1" y="22463"/>
                  </a:cubicBezTo>
                  <a:lnTo>
                    <a:pt x="1" y="36727"/>
                  </a:lnTo>
                  <a:cubicBezTo>
                    <a:pt x="1" y="36951"/>
                    <a:pt x="187" y="37137"/>
                    <a:pt x="411" y="37137"/>
                  </a:cubicBezTo>
                  <a:lnTo>
                    <a:pt x="22048" y="37137"/>
                  </a:lnTo>
                  <a:lnTo>
                    <a:pt x="22048" y="58775"/>
                  </a:lnTo>
                  <a:cubicBezTo>
                    <a:pt x="22048" y="59002"/>
                    <a:pt x="22234" y="59186"/>
                    <a:pt x="22462" y="59186"/>
                  </a:cubicBezTo>
                  <a:lnTo>
                    <a:pt x="36723" y="59186"/>
                  </a:lnTo>
                  <a:cubicBezTo>
                    <a:pt x="36951" y="59186"/>
                    <a:pt x="37137" y="59002"/>
                    <a:pt x="37137" y="58775"/>
                  </a:cubicBezTo>
                  <a:lnTo>
                    <a:pt x="37137" y="37137"/>
                  </a:lnTo>
                  <a:lnTo>
                    <a:pt x="58774" y="37137"/>
                  </a:lnTo>
                  <a:cubicBezTo>
                    <a:pt x="58998" y="37137"/>
                    <a:pt x="59184" y="36951"/>
                    <a:pt x="59184" y="36727"/>
                  </a:cubicBezTo>
                  <a:lnTo>
                    <a:pt x="59184" y="22463"/>
                  </a:lnTo>
                  <a:cubicBezTo>
                    <a:pt x="59184" y="22234"/>
                    <a:pt x="58998" y="22048"/>
                    <a:pt x="58774" y="22048"/>
                  </a:cubicBezTo>
                  <a:lnTo>
                    <a:pt x="37137" y="22048"/>
                  </a:lnTo>
                  <a:lnTo>
                    <a:pt x="37137" y="415"/>
                  </a:lnTo>
                  <a:cubicBezTo>
                    <a:pt x="37137" y="187"/>
                    <a:pt x="36951" y="1"/>
                    <a:pt x="3672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91" name="Google Shape;791;p41"/>
            <p:cNvCxnSpPr/>
            <p:nvPr/>
          </p:nvCxnSpPr>
          <p:spPr>
            <a:xfrm>
              <a:off x="6131814" y="1889232"/>
              <a:ext cx="802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92" name="Google Shape;792;p41"/>
            <p:cNvSpPr/>
            <p:nvPr/>
          </p:nvSpPr>
          <p:spPr>
            <a:xfrm>
              <a:off x="5879709" y="2067180"/>
              <a:ext cx="1306200" cy="1391400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3" name="Google Shape;793;p41"/>
          <p:cNvSpPr txBox="1">
            <a:spLocks noGrp="1"/>
          </p:cNvSpPr>
          <p:nvPr>
            <p:ph type="title" idx="2"/>
          </p:nvPr>
        </p:nvSpPr>
        <p:spPr>
          <a:xfrm flipH="1">
            <a:off x="984148" y="807733"/>
            <a:ext cx="2021400" cy="104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01.</a:t>
            </a:r>
            <a:endParaRPr dirty="0"/>
          </a:p>
        </p:txBody>
      </p:sp>
      <p:sp>
        <p:nvSpPr>
          <p:cNvPr id="794" name="Google Shape;794;p41"/>
          <p:cNvSpPr txBox="1">
            <a:spLocks noGrp="1"/>
          </p:cNvSpPr>
          <p:nvPr>
            <p:ph type="subTitle" idx="1"/>
          </p:nvPr>
        </p:nvSpPr>
        <p:spPr>
          <a:xfrm flipH="1">
            <a:off x="984148" y="4091575"/>
            <a:ext cx="5465100" cy="4632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PE" dirty="0" smtClean="0"/>
              <a:t>De 20 a 30 segundos con alcohol gel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9"/>
          <p:cNvSpPr/>
          <p:nvPr/>
        </p:nvSpPr>
        <p:spPr>
          <a:xfrm>
            <a:off x="4089150" y="539500"/>
            <a:ext cx="965400" cy="5613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subTitle" idx="1"/>
          </p:nvPr>
        </p:nvSpPr>
        <p:spPr>
          <a:xfrm>
            <a:off x="1839300" y="1498150"/>
            <a:ext cx="5465100" cy="214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“la higiene de las manos es la medida mas importante para evitar la transmision de germenes perjudiciales y evitar las infecciones asociadas a la atencion sanitaria”</a:t>
            </a:r>
            <a:endParaRPr dirty="0"/>
          </a:p>
        </p:txBody>
      </p:sp>
      <p:sp>
        <p:nvSpPr>
          <p:cNvPr id="260" name="Google Shape;260;p29"/>
          <p:cNvSpPr txBox="1">
            <a:spLocks noGrp="1"/>
          </p:cNvSpPr>
          <p:nvPr>
            <p:ph type="ctrTitle"/>
          </p:nvPr>
        </p:nvSpPr>
        <p:spPr>
          <a:xfrm>
            <a:off x="1638250" y="4042750"/>
            <a:ext cx="58674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/>
              <a:t>—incluye higienización con alcohol gel y con agua y jabón</a:t>
            </a:r>
            <a:r>
              <a:rPr lang="es-PE" sz="1600" dirty="0" smtClean="0"/>
              <a:t>-OMS</a:t>
            </a:r>
            <a:endParaRPr sz="1600" dirty="0"/>
          </a:p>
        </p:txBody>
      </p:sp>
      <p:sp>
        <p:nvSpPr>
          <p:cNvPr id="261" name="Google Shape;261;p29"/>
          <p:cNvSpPr txBox="1">
            <a:spLocks noGrp="1"/>
          </p:cNvSpPr>
          <p:nvPr>
            <p:ph type="ctrTitle"/>
          </p:nvPr>
        </p:nvSpPr>
        <p:spPr>
          <a:xfrm>
            <a:off x="4237325" y="649250"/>
            <a:ext cx="669300" cy="429300"/>
          </a:xfrm>
          <a:prstGeom prst="rect">
            <a:avLst/>
          </a:prstGeom>
          <a:noFill/>
        </p:spPr>
        <p:txBody>
          <a:bodyPr spcFirstLastPara="1" wrap="square" lIns="91425" tIns="310875" rIns="91425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dk1"/>
                </a:solidFill>
              </a:rPr>
              <a:t>”</a:t>
            </a:r>
            <a:endParaRPr sz="72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42"/>
          <p:cNvSpPr txBox="1">
            <a:spLocks noGrp="1"/>
          </p:cNvSpPr>
          <p:nvPr>
            <p:ph type="ctrTitle"/>
          </p:nvPr>
        </p:nvSpPr>
        <p:spPr>
          <a:xfrm>
            <a:off x="1743075" y="552650"/>
            <a:ext cx="5658000" cy="5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dirty="0" smtClean="0"/>
              <a:t>H</a:t>
            </a:r>
            <a:r>
              <a:rPr lang="en" dirty="0" smtClean="0"/>
              <a:t>igienización de manos</a:t>
            </a:r>
            <a:endParaRPr dirty="0"/>
          </a:p>
        </p:txBody>
      </p:sp>
      <p:pic>
        <p:nvPicPr>
          <p:cNvPr id="7" name="Marcador de contenido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091" y="1181988"/>
            <a:ext cx="5171724" cy="375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ID-19 Spread &amp; Contagion by Slidesgo">
  <a:themeElements>
    <a:clrScheme name="Simple Light">
      <a:dk1>
        <a:srgbClr val="20124D"/>
      </a:dk1>
      <a:lt1>
        <a:srgbClr val="5C4497"/>
      </a:lt1>
      <a:dk2>
        <a:srgbClr val="EAF1EE"/>
      </a:dk2>
      <a:lt2>
        <a:srgbClr val="9BE2FF"/>
      </a:lt2>
      <a:accent1>
        <a:srgbClr val="5DC2EC"/>
      </a:accent1>
      <a:accent2>
        <a:srgbClr val="70D5FF"/>
      </a:accent2>
      <a:accent3>
        <a:srgbClr val="FFB530"/>
      </a:accent3>
      <a:accent4>
        <a:srgbClr val="A9E2FA"/>
      </a:accent4>
      <a:accent5>
        <a:srgbClr val="EAF1EE"/>
      </a:accent5>
      <a:accent6>
        <a:srgbClr val="5C4497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603</Words>
  <Application>Microsoft Office PowerPoint</Application>
  <PresentationFormat>Presentación en pantalla (16:9)</PresentationFormat>
  <Paragraphs>119</Paragraphs>
  <Slides>26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9" baseType="lpstr">
      <vt:lpstr>Calibri</vt:lpstr>
      <vt:lpstr>Cambria</vt:lpstr>
      <vt:lpstr>Times New Roman</vt:lpstr>
      <vt:lpstr>Abel</vt:lpstr>
      <vt:lpstr>Arial Black</vt:lpstr>
      <vt:lpstr>Arial</vt:lpstr>
      <vt:lpstr>Staatliches</vt:lpstr>
      <vt:lpstr>Bahiana</vt:lpstr>
      <vt:lpstr>Aharoni</vt:lpstr>
      <vt:lpstr>Sansita</vt:lpstr>
      <vt:lpstr>Fira Sans Extra Condensed Medium</vt:lpstr>
      <vt:lpstr>Caladea</vt:lpstr>
      <vt:lpstr>COVID-19 Spread &amp; Contagion by Slidesgo</vt:lpstr>
      <vt:lpstr>COVID-19 MEDIDAS DE PREVENCIÓN</vt:lpstr>
      <vt:lpstr>Síntomas fiebre, tos y  dificultad  respiratoria</vt:lpstr>
      <vt:lpstr>MEDIDAS GENERALES DE CONTROL</vt:lpstr>
      <vt:lpstr>PRECAUCIONES ESTANDARES</vt:lpstr>
      <vt:lpstr>Gestión de salud</vt:lpstr>
      <vt:lpstr>Estas medidas comprenden:</vt:lpstr>
      <vt:lpstr>Higienización de manos</vt:lpstr>
      <vt:lpstr>—incluye higienización con alcohol gel y con agua y jabón-OMS</vt:lpstr>
      <vt:lpstr>Higienización de manos</vt:lpstr>
      <vt:lpstr>Higiene de manos de 40 ª 60 segundos</vt:lpstr>
      <vt:lpstr>Uso de elementos de protección personal</vt:lpstr>
      <vt:lpstr>Presentación de PowerPoint</vt:lpstr>
      <vt:lpstr>Equipo de protección personal</vt:lpstr>
      <vt:lpstr>Limpieza y desinfección</vt:lpstr>
      <vt:lpstr>Limpieza y desinfección</vt:lpstr>
      <vt:lpstr>Sensibilización de prevención </vt:lpstr>
      <vt:lpstr>En el trabajo</vt:lpstr>
      <vt:lpstr>En el trabajo</vt:lpstr>
      <vt:lpstr>En el trabajo</vt:lpstr>
      <vt:lpstr>En el trabajo</vt:lpstr>
      <vt:lpstr>EN EL TRABAJO</vt:lpstr>
      <vt:lpstr>DISPENSADOR DE ALCOHOL GEL</vt:lpstr>
      <vt:lpstr>SUB ÁREA DE SEGURIDAD Y SALUD EN EL TRABAJO </vt:lpstr>
      <vt:lpstr>Presentación de PowerPoint</vt:lpstr>
      <vt:lpstr>Presentación de PowerPoint</vt:lpstr>
      <vt:lpstr>GRACIAS!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COVID-19 MEDIDAS DE PREVENCIÓN</dc:title>
  <dc:creator>Area de Personal</dc:creator>
  <cp:lastModifiedBy>Área de seguridad y salud en el trabajo</cp:lastModifiedBy>
  <cp:revision>31</cp:revision>
  <dcterms:modified xsi:type="dcterms:W3CDTF">2020-12-02T17:30:15Z</dcterms:modified>
</cp:coreProperties>
</file>