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13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y="6858000" cx="12192000"/>
  <p:notesSz cx="6858000" cy="9144000"/>
  <p:defaultTextStyle>
    <a:defPPr lvl="0">
      <a:defRPr lang="en-US"/>
    </a:defPPr>
    <a:lvl1pPr defTabSz="4572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4572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4572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4572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4572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4572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4572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4572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4572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7.xml"/><Relationship Id="rId11" Type="http://schemas.openxmlformats.org/officeDocument/2006/relationships/slide" Target="slides/slide8.xml"/><Relationship Id="rId22" Type="http://schemas.openxmlformats.org/officeDocument/2006/relationships/slide" Target="slides/slide19.xml"/><Relationship Id="rId10" Type="http://schemas.openxmlformats.org/officeDocument/2006/relationships/slide" Target="slides/slide7.xml"/><Relationship Id="rId21" Type="http://schemas.openxmlformats.org/officeDocument/2006/relationships/slide" Target="slides/slide18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23" Type="http://schemas.openxmlformats.org/officeDocument/2006/relationships/slide" Target="slides/slide20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6" Type="http://schemas.openxmlformats.org/officeDocument/2006/relationships/slide" Target="slides/slide3.xml"/><Relationship Id="rId18" Type="http://schemas.openxmlformats.org/officeDocument/2006/relationships/slide" Target="slides/slide15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HIGIENE </a:t>
            </a:r>
            <a:r>
              <a:rPr lang="es-ES" dirty="0" smtClean="0"/>
              <a:t> </a:t>
            </a:r>
            <a:r>
              <a:rPr lang="es-ES" dirty="0" smtClean="0"/>
              <a:t>DE MANOS</a:t>
            </a:r>
            <a:endParaRPr lang="es-PE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4212" y="3843868"/>
            <a:ext cx="6400800" cy="554712"/>
          </a:xfrm>
          <a:solidFill>
            <a:schemeClr val="tx1"/>
          </a:solidFill>
        </p:spPr>
        <p:txBody>
          <a:bodyPr/>
          <a:lstStyle/>
          <a:p>
            <a:r>
              <a:rPr lang="es-ES" dirty="0" smtClean="0"/>
              <a:t>MEJORAR,PREVENIR  Y CONSERVAR LA SALUD</a:t>
            </a:r>
            <a:endParaRPr lang="es-P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756" y="141890"/>
            <a:ext cx="3121244" cy="28220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756" y="3293532"/>
            <a:ext cx="3121244" cy="324915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87821" y="5801710"/>
            <a:ext cx="4808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/>
              <a:t>LIC.ENF.KARLA J. ISLA ESPIRITU</a:t>
            </a:r>
          </a:p>
          <a:p>
            <a:r>
              <a:rPr lang="es-PE" dirty="0" smtClean="0"/>
              <a:t>COORD.AREA DE GESTION DE CALIDAD DEL HOSPITAL DE HUAYCAN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040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84" y="432556"/>
            <a:ext cx="11510246" cy="5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55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132156"/>
            <a:ext cx="10303133" cy="6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73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3493" y="1001603"/>
            <a:ext cx="11202989" cy="1907628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s-PE" b="1" i="1" dirty="0" smtClean="0"/>
              <a:t>RECUERDE:</a:t>
            </a:r>
            <a:br>
              <a:rPr lang="es-PE" b="1" i="1" dirty="0" smtClean="0"/>
            </a:br>
            <a:r>
              <a:rPr lang="es-PE" b="1" i="1" dirty="0" smtClean="0"/>
              <a:t>TOMESE SU TIEMPO PARA LAVARSE LAS MANOS</a:t>
            </a:r>
            <a:endParaRPr lang="es-PE" b="1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44" y="2909231"/>
            <a:ext cx="3930377" cy="298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96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6916" y="733097"/>
            <a:ext cx="8534400" cy="685799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sz="3200" b="1" dirty="0" smtClean="0"/>
              <a:t>CUANDO LAVARSE LAS MANOS?</a:t>
            </a:r>
            <a:endParaRPr lang="es-PE" sz="3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814" y="1418896"/>
            <a:ext cx="8941676" cy="543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94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10336" y="2175641"/>
            <a:ext cx="8995816" cy="1040525"/>
          </a:xfrm>
          <a:solidFill>
            <a:schemeClr val="tx1">
              <a:lumMod val="95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s-PE" sz="3600" b="1" dirty="0" smtClean="0"/>
          </a:p>
          <a:p>
            <a:pPr marL="0" indent="0">
              <a:buNone/>
            </a:pPr>
            <a:r>
              <a:rPr lang="es-PE" sz="3600" b="1" dirty="0" smtClean="0"/>
              <a:t>EXISTEN 2 TIPOS DE TECNICAS</a:t>
            </a:r>
          </a:p>
          <a:p>
            <a:pPr marL="0" indent="0">
              <a:buNone/>
            </a:pPr>
            <a:endParaRPr lang="es-PE" sz="3600" b="1" dirty="0"/>
          </a:p>
        </p:txBody>
      </p:sp>
    </p:spTree>
    <p:extLst>
      <p:ext uri="{BB962C8B-B14F-4D97-AF65-F5344CB8AC3E}">
        <p14:creationId xmlns:p14="http://schemas.microsoft.com/office/powerpoint/2010/main" val="340829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212" y="685801"/>
            <a:ext cx="8534400" cy="796158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sz="2800" b="1" dirty="0" smtClean="0">
                <a:solidFill>
                  <a:schemeClr val="tx1"/>
                </a:solidFill>
              </a:rPr>
              <a:t>LAVADO DE MANOS</a:t>
            </a:r>
            <a:endParaRPr lang="es-PE" sz="2800" b="1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179" y="1481959"/>
            <a:ext cx="8671035" cy="561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3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283" y="0"/>
            <a:ext cx="7126842" cy="72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04019" y="5086422"/>
            <a:ext cx="10998036" cy="1507067"/>
          </a:xfrm>
        </p:spPr>
        <p:txBody>
          <a:bodyPr/>
          <a:lstStyle/>
          <a:p>
            <a:r>
              <a:rPr lang="es-PE" dirty="0" smtClean="0"/>
              <a:t>LAVADO DE MANOS SALVA VIDAS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138" y="-214005"/>
            <a:ext cx="6311462" cy="545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4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80436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323" t="9591" r="27317" b="5280"/>
          <a:stretch/>
        </p:blipFill>
        <p:spPr>
          <a:xfrm>
            <a:off x="2443656" y="0"/>
            <a:ext cx="7567448" cy="670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0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0336" y="482891"/>
            <a:ext cx="8534400" cy="1507067"/>
          </a:xfrm>
        </p:spPr>
        <p:txBody>
          <a:bodyPr/>
          <a:lstStyle/>
          <a:p>
            <a:r>
              <a:rPr lang="es-ES" dirty="0" smtClean="0"/>
              <a:t>CONTEXTO HISTORICO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0074" y="2352565"/>
            <a:ext cx="8534400" cy="3615267"/>
          </a:xfrm>
        </p:spPr>
        <p:txBody>
          <a:bodyPr/>
          <a:lstStyle/>
          <a:p>
            <a:pPr marL="0" indent="0">
              <a:buNone/>
            </a:pPr>
            <a:endParaRPr lang="es-P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1746" t="16464" r="8243" b="5097"/>
          <a:stretch/>
        </p:blipFill>
        <p:spPr>
          <a:xfrm>
            <a:off x="290074" y="1592318"/>
            <a:ext cx="10588133" cy="506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6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192" t="10022" r="25539" b="8082"/>
          <a:stretch/>
        </p:blipFill>
        <p:spPr>
          <a:xfrm>
            <a:off x="2364827" y="126124"/>
            <a:ext cx="7598979" cy="63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7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150" t="11179" r="22307" b="26003"/>
          <a:stretch/>
        </p:blipFill>
        <p:spPr>
          <a:xfrm>
            <a:off x="110359" y="309908"/>
            <a:ext cx="6621517" cy="55075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9505" t="27377" r="21821" b="7370"/>
          <a:stretch/>
        </p:blipFill>
        <p:spPr>
          <a:xfrm>
            <a:off x="6731877" y="231080"/>
            <a:ext cx="5460124" cy="558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5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322" y="5114572"/>
            <a:ext cx="10824616" cy="1507067"/>
          </a:xfrm>
        </p:spPr>
        <p:txBody>
          <a:bodyPr/>
          <a:lstStyle/>
          <a:p>
            <a:r>
              <a:rPr lang="es-ES" dirty="0" smtClean="0"/>
              <a:t>R.M.N°255.2016/MINSA</a:t>
            </a:r>
            <a:br>
              <a:rPr lang="es-ES" dirty="0" smtClean="0"/>
            </a:br>
            <a:r>
              <a:rPr lang="es-ES" dirty="0" smtClean="0"/>
              <a:t>14 DE ABRIL DEL 2016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83" y="38244"/>
            <a:ext cx="5328745" cy="50763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228" y="1126120"/>
            <a:ext cx="3436882" cy="31749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2110" y="0"/>
            <a:ext cx="3189890" cy="511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6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5743" y="388298"/>
            <a:ext cx="8534400" cy="1507067"/>
          </a:xfrm>
        </p:spPr>
        <p:txBody>
          <a:bodyPr>
            <a:normAutofit/>
          </a:bodyPr>
          <a:lstStyle/>
          <a:p>
            <a:r>
              <a:rPr lang="es-PE" dirty="0" smtClean="0"/>
              <a:t>HIGIENE DE MANOS ¿POR QUE?</a:t>
            </a:r>
            <a:r>
              <a:rPr lang="es-PE" dirty="0"/>
              <a:t/>
            </a:r>
            <a:br>
              <a:rPr lang="es-PE" dirty="0"/>
            </a:b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15743" y="1982076"/>
            <a:ext cx="7498091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sz="2400" dirty="0" smtClean="0">
                <a:solidFill>
                  <a:schemeClr val="tx1"/>
                </a:solidFill>
              </a:rPr>
              <a:t>Los microorganismos transitorios de eliminan fácilmente por arrastre .</a:t>
            </a:r>
          </a:p>
          <a:p>
            <a:pPr marL="0" indent="0">
              <a:buNone/>
            </a:pPr>
            <a:r>
              <a:rPr lang="es-PE" sz="2400" dirty="0" smtClean="0">
                <a:solidFill>
                  <a:schemeClr val="tx1"/>
                </a:solidFill>
              </a:rPr>
              <a:t>A menor carga microbiana ,menor riesgo de infección.</a:t>
            </a:r>
          </a:p>
          <a:p>
            <a:pPr marL="0" indent="0">
              <a:buNone/>
            </a:pPr>
            <a:endParaRPr lang="es-PE" sz="24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581" y="999941"/>
            <a:ext cx="3815419" cy="639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29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204951"/>
            <a:ext cx="9983788" cy="649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69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198171"/>
            <a:ext cx="9413040" cy="611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3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35" y="326390"/>
            <a:ext cx="11217612" cy="62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36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1208624"/>
            <a:ext cx="9089924" cy="47857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652" y="361207"/>
            <a:ext cx="9089924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86901"/>
      </p:ext>
    </p:extLst>
  </p:cSld>
  <p:clrMapOvr>
    <a:masterClrMapping/>
  </p:clrMapOvr>
</p:sld>
</file>

<file path=ppt/theme/theme1.xml><?xml version="1.0" encoding="utf-8"?>
<a:theme xmlns:a="http://schemas.openxmlformats.org/drawingml/2006/main" name="Secto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